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4" r:id="rId1"/>
    <p:sldMasterId id="2147483672" r:id="rId2"/>
  </p:sldMasterIdLst>
  <p:notesMasterIdLst>
    <p:notesMasterId r:id="rId19"/>
  </p:notesMasterIdLst>
  <p:handoutMasterIdLst>
    <p:handoutMasterId r:id="rId20"/>
  </p:handoutMasterIdLst>
  <p:sldIdLst>
    <p:sldId id="256" r:id="rId3"/>
    <p:sldId id="381" r:id="rId4"/>
    <p:sldId id="386" r:id="rId5"/>
    <p:sldId id="387" r:id="rId6"/>
    <p:sldId id="383" r:id="rId7"/>
    <p:sldId id="388" r:id="rId8"/>
    <p:sldId id="385" r:id="rId9"/>
    <p:sldId id="389" r:id="rId10"/>
    <p:sldId id="382" r:id="rId11"/>
    <p:sldId id="390" r:id="rId12"/>
    <p:sldId id="391" r:id="rId13"/>
    <p:sldId id="392" r:id="rId14"/>
    <p:sldId id="393" r:id="rId15"/>
    <p:sldId id="399" r:id="rId16"/>
    <p:sldId id="398" r:id="rId17"/>
    <p:sldId id="261"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CF4"/>
    <a:srgbClr val="7EAB7B"/>
    <a:srgbClr val="FDE0EC"/>
    <a:srgbClr val="D5A1CC"/>
    <a:srgbClr val="B58AAE"/>
    <a:srgbClr val="8BC8F5"/>
    <a:srgbClr val="8C603D"/>
    <a:srgbClr val="2346AE"/>
    <a:srgbClr val="FF9900"/>
    <a:srgbClr val="2F28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15"/>
    <p:restoredTop sz="91788"/>
  </p:normalViewPr>
  <p:slideViewPr>
    <p:cSldViewPr snapToGrid="0">
      <p:cViewPr varScale="1">
        <p:scale>
          <a:sx n="191" d="100"/>
          <a:sy n="191" d="100"/>
        </p:scale>
        <p:origin x="25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Yangshihao" userId="S::s302568@studenti.polito.it::ee48da2e-17a2-4953-b1e7-564eeca1e514" providerId="AD" clId="Web-{6F170168-D17B-47F8-88C8-5F5A4D5496A3}"/>
    <pc:docChg chg="modSld">
      <pc:chgData name="Li  Yangshihao" userId="S::s302568@studenti.polito.it::ee48da2e-17a2-4953-b1e7-564eeca1e514" providerId="AD" clId="Web-{6F170168-D17B-47F8-88C8-5F5A4D5496A3}" dt="2023-05-16T19:30:06.339" v="3" actId="1076"/>
      <pc:docMkLst>
        <pc:docMk/>
      </pc:docMkLst>
      <pc:sldChg chg="addSp delSp modSp">
        <pc:chgData name="Li  Yangshihao" userId="S::s302568@studenti.polito.it::ee48da2e-17a2-4953-b1e7-564eeca1e514" providerId="AD" clId="Web-{6F170168-D17B-47F8-88C8-5F5A4D5496A3}" dt="2023-05-16T19:30:06.339" v="3" actId="1076"/>
        <pc:sldMkLst>
          <pc:docMk/>
          <pc:sldMk cId="126589775" sldId="345"/>
        </pc:sldMkLst>
        <pc:picChg chg="del">
          <ac:chgData name="Li  Yangshihao" userId="S::s302568@studenti.polito.it::ee48da2e-17a2-4953-b1e7-564eeca1e514" providerId="AD" clId="Web-{6F170168-D17B-47F8-88C8-5F5A4D5496A3}" dt="2023-05-16T19:29:58.666" v="2"/>
          <ac:picMkLst>
            <pc:docMk/>
            <pc:sldMk cId="126589775" sldId="345"/>
            <ac:picMk id="5" creationId="{AC7385EA-A399-A8EF-8F9C-776877C82F95}"/>
          </ac:picMkLst>
        </pc:picChg>
        <pc:picChg chg="add mod">
          <ac:chgData name="Li  Yangshihao" userId="S::s302568@studenti.polito.it::ee48da2e-17a2-4953-b1e7-564eeca1e514" providerId="AD" clId="Web-{6F170168-D17B-47F8-88C8-5F5A4D5496A3}" dt="2023-05-16T19:30:06.339" v="3" actId="1076"/>
          <ac:picMkLst>
            <pc:docMk/>
            <pc:sldMk cId="126589775" sldId="345"/>
            <ac:picMk id="8" creationId="{F771F80B-1522-AA95-496F-888151B1D2AD}"/>
          </ac:picMkLst>
        </pc:picChg>
      </pc:sldChg>
      <pc:sldChg chg="modSp">
        <pc:chgData name="Li  Yangshihao" userId="S::s302568@studenti.polito.it::ee48da2e-17a2-4953-b1e7-564eeca1e514" providerId="AD" clId="Web-{6F170168-D17B-47F8-88C8-5F5A4D5496A3}" dt="2023-05-16T19:07:41.053" v="0" actId="1076"/>
        <pc:sldMkLst>
          <pc:docMk/>
          <pc:sldMk cId="2954245266" sldId="355"/>
        </pc:sldMkLst>
        <pc:graphicFrameChg chg="mod">
          <ac:chgData name="Li  Yangshihao" userId="S::s302568@studenti.polito.it::ee48da2e-17a2-4953-b1e7-564eeca1e514" providerId="AD" clId="Web-{6F170168-D17B-47F8-88C8-5F5A4D5496A3}" dt="2023-05-16T19:07:41.053" v="0" actId="1076"/>
          <ac:graphicFrameMkLst>
            <pc:docMk/>
            <pc:sldMk cId="2954245266" sldId="355"/>
            <ac:graphicFrameMk id="7" creationId="{7D8A467F-B93F-3591-D4D3-C24F8692036A}"/>
          </ac:graphicFrameMkLst>
        </pc:graphicFrameChg>
      </pc:sldChg>
    </pc:docChg>
  </pc:docChgLst>
  <pc:docChgLst>
    <pc:chgData name="Li  Yangshihao" userId="S::s302568@studenti.polito.it::ee48da2e-17a2-4953-b1e7-564eeca1e514" providerId="AD" clId="Web-{FB7625DC-A828-4DF8-9E69-EB1244DBDBD6}"/>
    <pc:docChg chg="addSld">
      <pc:chgData name="Li  Yangshihao" userId="S::s302568@studenti.polito.it::ee48da2e-17a2-4953-b1e7-564eeca1e514" providerId="AD" clId="Web-{FB7625DC-A828-4DF8-9E69-EB1244DBDBD6}" dt="2023-05-16T22:31:20.571" v="0"/>
      <pc:docMkLst>
        <pc:docMk/>
      </pc:docMkLst>
      <pc:sldChg chg="add replId">
        <pc:chgData name="Li  Yangshihao" userId="S::s302568@studenti.polito.it::ee48da2e-17a2-4953-b1e7-564eeca1e514" providerId="AD" clId="Web-{FB7625DC-A828-4DF8-9E69-EB1244DBDBD6}" dt="2023-05-16T22:31:20.571" v="0"/>
        <pc:sldMkLst>
          <pc:docMk/>
          <pc:sldMk cId="3747817912" sldId="362"/>
        </pc:sldMkLst>
      </pc:sldChg>
    </pc:docChg>
  </pc:docChgLst>
  <pc:docChgLst>
    <pc:chgData name="YIN JUN" userId="S::s296134@studenti.polito.it::40f53ba7-6859-4e15-b6a0-4f636ac10741" providerId="AD" clId="Web-{A01E1E9E-E8E8-4D78-88A0-3D86D1AF7008}"/>
    <pc:docChg chg="modSld">
      <pc:chgData name="YIN JUN" userId="S::s296134@studenti.polito.it::40f53ba7-6859-4e15-b6a0-4f636ac10741" providerId="AD" clId="Web-{A01E1E9E-E8E8-4D78-88A0-3D86D1AF7008}" dt="2023-05-16T22:20:20.952" v="2"/>
      <pc:docMkLst>
        <pc:docMk/>
      </pc:docMkLst>
      <pc:sldChg chg="modSp">
        <pc:chgData name="YIN JUN" userId="S::s296134@studenti.polito.it::40f53ba7-6859-4e15-b6a0-4f636ac10741" providerId="AD" clId="Web-{A01E1E9E-E8E8-4D78-88A0-3D86D1AF7008}" dt="2023-05-16T22:20:20.952" v="2"/>
        <pc:sldMkLst>
          <pc:docMk/>
          <pc:sldMk cId="2954245266" sldId="355"/>
        </pc:sldMkLst>
        <pc:graphicFrameChg chg="mod modGraphic">
          <ac:chgData name="YIN JUN" userId="S::s296134@studenti.polito.it::40f53ba7-6859-4e15-b6a0-4f636ac10741" providerId="AD" clId="Web-{A01E1E9E-E8E8-4D78-88A0-3D86D1AF7008}" dt="2023-05-16T22:20:20.952" v="2"/>
          <ac:graphicFrameMkLst>
            <pc:docMk/>
            <pc:sldMk cId="2954245266" sldId="355"/>
            <ac:graphicFrameMk id="7" creationId="{7D8A467F-B93F-3591-D4D3-C24F8692036A}"/>
          </ac:graphicFrameMkLst>
        </pc:graphicFrameChg>
      </pc:sldChg>
    </pc:docChg>
  </pc:docChgLst>
  <pc:docChgLst>
    <pc:chgData name="CHEN JINGSI" userId="2c6a6994-749a-46da-a9cf-6c6b6bb4c573" providerId="ADAL" clId="{AF9FF4B5-C0CB-AE41-A71D-39792613AE17}"/>
    <pc:docChg chg="undo custSel addSld delSld modSld">
      <pc:chgData name="CHEN JINGSI" userId="2c6a6994-749a-46da-a9cf-6c6b6bb4c573" providerId="ADAL" clId="{AF9FF4B5-C0CB-AE41-A71D-39792613AE17}" dt="2023-05-08T19:48:32.366" v="1190" actId="20577"/>
      <pc:docMkLst>
        <pc:docMk/>
      </pc:docMkLst>
      <pc:sldChg chg="modSp mod">
        <pc:chgData name="CHEN JINGSI" userId="2c6a6994-749a-46da-a9cf-6c6b6bb4c573" providerId="ADAL" clId="{AF9FF4B5-C0CB-AE41-A71D-39792613AE17}" dt="2023-05-08T17:25:53.091" v="270" actId="1076"/>
        <pc:sldMkLst>
          <pc:docMk/>
          <pc:sldMk cId="0" sldId="256"/>
        </pc:sldMkLst>
        <pc:spChg chg="mod">
          <ac:chgData name="CHEN JINGSI" userId="2c6a6994-749a-46da-a9cf-6c6b6bb4c573" providerId="ADAL" clId="{AF9FF4B5-C0CB-AE41-A71D-39792613AE17}" dt="2023-05-08T17:25:53.091" v="270" actId="1076"/>
          <ac:spMkLst>
            <pc:docMk/>
            <pc:sldMk cId="0" sldId="256"/>
            <ac:spMk id="5" creationId="{4C51D62C-5F52-EF1C-138B-041679BB5F94}"/>
          </ac:spMkLst>
        </pc:spChg>
      </pc:sldChg>
      <pc:sldChg chg="del">
        <pc:chgData name="CHEN JINGSI" userId="2c6a6994-749a-46da-a9cf-6c6b6bb4c573" providerId="ADAL" clId="{AF9FF4B5-C0CB-AE41-A71D-39792613AE17}" dt="2023-05-08T17:03:54.222" v="179" actId="2696"/>
        <pc:sldMkLst>
          <pc:docMk/>
          <pc:sldMk cId="1200446017" sldId="326"/>
        </pc:sldMkLst>
      </pc:sldChg>
      <pc:sldChg chg="addSp delSp modSp mod modNotesTx">
        <pc:chgData name="CHEN JINGSI" userId="2c6a6994-749a-46da-a9cf-6c6b6bb4c573" providerId="ADAL" clId="{AF9FF4B5-C0CB-AE41-A71D-39792613AE17}" dt="2023-05-08T17:28:59.718" v="346" actId="1076"/>
        <pc:sldMkLst>
          <pc:docMk/>
          <pc:sldMk cId="2122089933" sldId="332"/>
        </pc:sldMkLst>
        <pc:spChg chg="del mod">
          <ac:chgData name="CHEN JINGSI" userId="2c6a6994-749a-46da-a9cf-6c6b6bb4c573" providerId="ADAL" clId="{AF9FF4B5-C0CB-AE41-A71D-39792613AE17}" dt="2023-05-08T17:20:05.553" v="206" actId="478"/>
          <ac:spMkLst>
            <pc:docMk/>
            <pc:sldMk cId="2122089933" sldId="332"/>
            <ac:spMk id="5" creationId="{8BEB727A-1B3E-04F8-0D01-D825C864827B}"/>
          </ac:spMkLst>
        </pc:spChg>
        <pc:spChg chg="mod">
          <ac:chgData name="CHEN JINGSI" userId="2c6a6994-749a-46da-a9cf-6c6b6bb4c573" providerId="ADAL" clId="{AF9FF4B5-C0CB-AE41-A71D-39792613AE17}" dt="2023-05-08T17:28:59.718" v="346" actId="1076"/>
          <ac:spMkLst>
            <pc:docMk/>
            <pc:sldMk cId="2122089933" sldId="332"/>
            <ac:spMk id="11" creationId="{6F1FE2F3-EE9B-F60F-16D3-3D5FDF31797D}"/>
          </ac:spMkLst>
        </pc:spChg>
        <pc:spChg chg="mod">
          <ac:chgData name="CHEN JINGSI" userId="2c6a6994-749a-46da-a9cf-6c6b6bb4c573" providerId="ADAL" clId="{AF9FF4B5-C0CB-AE41-A71D-39792613AE17}" dt="2023-05-08T16:59:30.284" v="118" actId="1076"/>
          <ac:spMkLst>
            <pc:docMk/>
            <pc:sldMk cId="2122089933" sldId="332"/>
            <ac:spMk id="12" creationId="{467F7760-C22B-8DEE-CBFC-B03A417304B0}"/>
          </ac:spMkLst>
        </pc:spChg>
        <pc:spChg chg="mod">
          <ac:chgData name="CHEN JINGSI" userId="2c6a6994-749a-46da-a9cf-6c6b6bb4c573" providerId="ADAL" clId="{AF9FF4B5-C0CB-AE41-A71D-39792613AE17}" dt="2023-05-08T16:59:33.785" v="119" actId="1076"/>
          <ac:spMkLst>
            <pc:docMk/>
            <pc:sldMk cId="2122089933" sldId="332"/>
            <ac:spMk id="13" creationId="{D2A65E2D-0472-17DC-3F5A-DCC372BA2487}"/>
          </ac:spMkLst>
        </pc:spChg>
        <pc:spChg chg="mod">
          <ac:chgData name="CHEN JINGSI" userId="2c6a6994-749a-46da-a9cf-6c6b6bb4c573" providerId="ADAL" clId="{AF9FF4B5-C0CB-AE41-A71D-39792613AE17}" dt="2023-05-08T16:58:35.259" v="108" actId="20577"/>
          <ac:spMkLst>
            <pc:docMk/>
            <pc:sldMk cId="2122089933" sldId="332"/>
            <ac:spMk id="14" creationId="{DF30948C-C290-008E-BF17-91A1822F6CB7}"/>
          </ac:spMkLst>
        </pc:spChg>
        <pc:spChg chg="mod">
          <ac:chgData name="CHEN JINGSI" userId="2c6a6994-749a-46da-a9cf-6c6b6bb4c573" providerId="ADAL" clId="{AF9FF4B5-C0CB-AE41-A71D-39792613AE17}" dt="2023-05-08T16:59:38.015" v="120" actId="1076"/>
          <ac:spMkLst>
            <pc:docMk/>
            <pc:sldMk cId="2122089933" sldId="332"/>
            <ac:spMk id="15" creationId="{03B78A08-8528-A446-BEE7-ECCF23EF8B5A}"/>
          </ac:spMkLst>
        </pc:spChg>
        <pc:spChg chg="del">
          <ac:chgData name="CHEN JINGSI" userId="2c6a6994-749a-46da-a9cf-6c6b6bb4c573" providerId="ADAL" clId="{AF9FF4B5-C0CB-AE41-A71D-39792613AE17}" dt="2023-05-08T16:58:29.092" v="105" actId="478"/>
          <ac:spMkLst>
            <pc:docMk/>
            <pc:sldMk cId="2122089933" sldId="332"/>
            <ac:spMk id="16" creationId="{A571050C-B9B7-777A-1EBC-87DEBEC00051}"/>
          </ac:spMkLst>
        </pc:spChg>
        <pc:spChg chg="mod">
          <ac:chgData name="CHEN JINGSI" userId="2c6a6994-749a-46da-a9cf-6c6b6bb4c573" providerId="ADAL" clId="{AF9FF4B5-C0CB-AE41-A71D-39792613AE17}" dt="2023-05-08T17:00:13.902" v="128" actId="1076"/>
          <ac:spMkLst>
            <pc:docMk/>
            <pc:sldMk cId="2122089933" sldId="332"/>
            <ac:spMk id="17" creationId="{919BC826-BC06-D9D3-5D22-ECCD65AA2F97}"/>
          </ac:spMkLst>
        </pc:spChg>
        <pc:spChg chg="add del mod">
          <ac:chgData name="CHEN JINGSI" userId="2c6a6994-749a-46da-a9cf-6c6b6bb4c573" providerId="ADAL" clId="{AF9FF4B5-C0CB-AE41-A71D-39792613AE17}" dt="2023-05-08T17:00:43.514" v="140"/>
          <ac:spMkLst>
            <pc:docMk/>
            <pc:sldMk cId="2122089933" sldId="332"/>
            <ac:spMk id="25" creationId="{07205C13-EE7F-ECC8-D330-DCE724B6D334}"/>
          </ac:spMkLst>
        </pc:spChg>
        <pc:spChg chg="add mod">
          <ac:chgData name="CHEN JINGSI" userId="2c6a6994-749a-46da-a9cf-6c6b6bb4c573" providerId="ADAL" clId="{AF9FF4B5-C0CB-AE41-A71D-39792613AE17}" dt="2023-05-08T17:00:59.878" v="144" actId="14100"/>
          <ac:spMkLst>
            <pc:docMk/>
            <pc:sldMk cId="2122089933" sldId="332"/>
            <ac:spMk id="26" creationId="{DEBFFDCB-C9A3-D23B-AA95-98463B140246}"/>
          </ac:spMkLst>
        </pc:spChg>
        <pc:spChg chg="add mod">
          <ac:chgData name="CHEN JINGSI" userId="2c6a6994-749a-46da-a9cf-6c6b6bb4c573" providerId="ADAL" clId="{AF9FF4B5-C0CB-AE41-A71D-39792613AE17}" dt="2023-05-08T17:18:12.452" v="184" actId="164"/>
          <ac:spMkLst>
            <pc:docMk/>
            <pc:sldMk cId="2122089933" sldId="332"/>
            <ac:spMk id="31" creationId="{8F6CB1C1-EEA1-0188-FACB-4C058403C705}"/>
          </ac:spMkLst>
        </pc:spChg>
        <pc:spChg chg="add mod">
          <ac:chgData name="CHEN JINGSI" userId="2c6a6994-749a-46da-a9cf-6c6b6bb4c573" providerId="ADAL" clId="{AF9FF4B5-C0CB-AE41-A71D-39792613AE17}" dt="2023-05-08T17:25:14.560" v="264" actId="20577"/>
          <ac:spMkLst>
            <pc:docMk/>
            <pc:sldMk cId="2122089933" sldId="332"/>
            <ac:spMk id="32" creationId="{65F158BF-737D-0E04-123C-FDED11EA1492}"/>
          </ac:spMkLst>
        </pc:spChg>
        <pc:spChg chg="add mod">
          <ac:chgData name="CHEN JINGSI" userId="2c6a6994-749a-46da-a9cf-6c6b6bb4c573" providerId="ADAL" clId="{AF9FF4B5-C0CB-AE41-A71D-39792613AE17}" dt="2023-05-08T17:18:12.452" v="184" actId="164"/>
          <ac:spMkLst>
            <pc:docMk/>
            <pc:sldMk cId="2122089933" sldId="332"/>
            <ac:spMk id="33" creationId="{CF5FC112-0CCF-9914-6CDA-5D53D7D6DD53}"/>
          </ac:spMkLst>
        </pc:spChg>
        <pc:spChg chg="add mod">
          <ac:chgData name="CHEN JINGSI" userId="2c6a6994-749a-46da-a9cf-6c6b6bb4c573" providerId="ADAL" clId="{AF9FF4B5-C0CB-AE41-A71D-39792613AE17}" dt="2023-05-08T17:18:12.452" v="184" actId="164"/>
          <ac:spMkLst>
            <pc:docMk/>
            <pc:sldMk cId="2122089933" sldId="332"/>
            <ac:spMk id="34" creationId="{4C9E7B52-750F-5F54-C30E-2B4172056B97}"/>
          </ac:spMkLst>
        </pc:spChg>
        <pc:spChg chg="add mod">
          <ac:chgData name="CHEN JINGSI" userId="2c6a6994-749a-46da-a9cf-6c6b6bb4c573" providerId="ADAL" clId="{AF9FF4B5-C0CB-AE41-A71D-39792613AE17}" dt="2023-05-08T17:18:12.452" v="184" actId="164"/>
          <ac:spMkLst>
            <pc:docMk/>
            <pc:sldMk cId="2122089933" sldId="332"/>
            <ac:spMk id="35" creationId="{D4307527-268B-DE3D-F513-57578A90B98D}"/>
          </ac:spMkLst>
        </pc:spChg>
        <pc:spChg chg="add mod">
          <ac:chgData name="CHEN JINGSI" userId="2c6a6994-749a-46da-a9cf-6c6b6bb4c573" providerId="ADAL" clId="{AF9FF4B5-C0CB-AE41-A71D-39792613AE17}" dt="2023-05-08T17:18:12.452" v="184" actId="164"/>
          <ac:spMkLst>
            <pc:docMk/>
            <pc:sldMk cId="2122089933" sldId="332"/>
            <ac:spMk id="36" creationId="{D809F7F8-FF49-BAA8-131A-C7C5D5018B1D}"/>
          </ac:spMkLst>
        </pc:spChg>
        <pc:spChg chg="add mod">
          <ac:chgData name="CHEN JINGSI" userId="2c6a6994-749a-46da-a9cf-6c6b6bb4c573" providerId="ADAL" clId="{AF9FF4B5-C0CB-AE41-A71D-39792613AE17}" dt="2023-05-08T17:18:12.452" v="184" actId="164"/>
          <ac:spMkLst>
            <pc:docMk/>
            <pc:sldMk cId="2122089933" sldId="332"/>
            <ac:spMk id="37" creationId="{49DDADB4-7F91-3542-A02D-B8B1A2EF1F16}"/>
          </ac:spMkLst>
        </pc:spChg>
        <pc:spChg chg="add mod">
          <ac:chgData name="CHEN JINGSI" userId="2c6a6994-749a-46da-a9cf-6c6b6bb4c573" providerId="ADAL" clId="{AF9FF4B5-C0CB-AE41-A71D-39792613AE17}" dt="2023-05-08T17:18:12.452" v="184" actId="164"/>
          <ac:spMkLst>
            <pc:docMk/>
            <pc:sldMk cId="2122089933" sldId="332"/>
            <ac:spMk id="38" creationId="{522C939E-0F4C-FDD7-49B1-B2E4F6F7AB47}"/>
          </ac:spMkLst>
        </pc:spChg>
        <pc:spChg chg="add mod">
          <ac:chgData name="CHEN JINGSI" userId="2c6a6994-749a-46da-a9cf-6c6b6bb4c573" providerId="ADAL" clId="{AF9FF4B5-C0CB-AE41-A71D-39792613AE17}" dt="2023-05-08T17:25:18.317" v="265"/>
          <ac:spMkLst>
            <pc:docMk/>
            <pc:sldMk cId="2122089933" sldId="332"/>
            <ac:spMk id="39" creationId="{8120333F-9557-EE47-95B2-BAE43F32FC04}"/>
          </ac:spMkLst>
        </pc:spChg>
        <pc:spChg chg="add mod">
          <ac:chgData name="CHEN JINGSI" userId="2c6a6994-749a-46da-a9cf-6c6b6bb4c573" providerId="ADAL" clId="{AF9FF4B5-C0CB-AE41-A71D-39792613AE17}" dt="2023-05-08T17:18:12.452" v="184" actId="164"/>
          <ac:spMkLst>
            <pc:docMk/>
            <pc:sldMk cId="2122089933" sldId="332"/>
            <ac:spMk id="40" creationId="{D5B8008B-48E0-8CE4-F1CE-614DE6199CF5}"/>
          </ac:spMkLst>
        </pc:spChg>
        <pc:spChg chg="add mod">
          <ac:chgData name="CHEN JINGSI" userId="2c6a6994-749a-46da-a9cf-6c6b6bb4c573" providerId="ADAL" clId="{AF9FF4B5-C0CB-AE41-A71D-39792613AE17}" dt="2023-05-08T17:18:12.452" v="184" actId="164"/>
          <ac:spMkLst>
            <pc:docMk/>
            <pc:sldMk cId="2122089933" sldId="332"/>
            <ac:spMk id="41" creationId="{6BFF0187-9C55-2864-733A-E686C13A855B}"/>
          </ac:spMkLst>
        </pc:spChg>
        <pc:spChg chg="add mod">
          <ac:chgData name="CHEN JINGSI" userId="2c6a6994-749a-46da-a9cf-6c6b6bb4c573" providerId="ADAL" clId="{AF9FF4B5-C0CB-AE41-A71D-39792613AE17}" dt="2023-05-08T17:18:12.452" v="184" actId="164"/>
          <ac:spMkLst>
            <pc:docMk/>
            <pc:sldMk cId="2122089933" sldId="332"/>
            <ac:spMk id="42" creationId="{C3698D33-0FB5-E374-DA6B-E547E2400BD9}"/>
          </ac:spMkLst>
        </pc:spChg>
        <pc:grpChg chg="del mod">
          <ac:chgData name="CHEN JINGSI" userId="2c6a6994-749a-46da-a9cf-6c6b6bb4c573" providerId="ADAL" clId="{AF9FF4B5-C0CB-AE41-A71D-39792613AE17}" dt="2023-05-08T17:18:00.164" v="181" actId="478"/>
          <ac:grpSpMkLst>
            <pc:docMk/>
            <pc:sldMk cId="2122089933" sldId="332"/>
            <ac:grpSpMk id="6" creationId="{39ECB93E-AC10-BB50-FB14-C3C0FA8928C7}"/>
          </ac:grpSpMkLst>
        </pc:grpChg>
        <pc:grpChg chg="mod">
          <ac:chgData name="CHEN JINGSI" userId="2c6a6994-749a-46da-a9cf-6c6b6bb4c573" providerId="ADAL" clId="{AF9FF4B5-C0CB-AE41-A71D-39792613AE17}" dt="2023-05-08T16:59:51.327" v="123" actId="164"/>
          <ac:grpSpMkLst>
            <pc:docMk/>
            <pc:sldMk cId="2122089933" sldId="332"/>
            <ac:grpSpMk id="18" creationId="{11044BE8-53E0-D699-17BC-BB7A7014F456}"/>
          </ac:grpSpMkLst>
        </pc:grpChg>
        <pc:grpChg chg="add mod">
          <ac:chgData name="CHEN JINGSI" userId="2c6a6994-749a-46da-a9cf-6c6b6bb4c573" providerId="ADAL" clId="{AF9FF4B5-C0CB-AE41-A71D-39792613AE17}" dt="2023-05-08T17:00:30.840" v="136" actId="1037"/>
          <ac:grpSpMkLst>
            <pc:docMk/>
            <pc:sldMk cId="2122089933" sldId="332"/>
            <ac:grpSpMk id="24" creationId="{DC9A4268-0E5D-ADF3-7156-B3A3E88059C2}"/>
          </ac:grpSpMkLst>
        </pc:grpChg>
        <pc:grpChg chg="add mod">
          <ac:chgData name="CHEN JINGSI" userId="2c6a6994-749a-46da-a9cf-6c6b6bb4c573" providerId="ADAL" clId="{AF9FF4B5-C0CB-AE41-A71D-39792613AE17}" dt="2023-05-08T17:02:48.108" v="153" actId="164"/>
          <ac:grpSpMkLst>
            <pc:docMk/>
            <pc:sldMk cId="2122089933" sldId="332"/>
            <ac:grpSpMk id="30" creationId="{65FFC82D-7D71-3EDD-8E55-D5949AEC0ED3}"/>
          </ac:grpSpMkLst>
        </pc:grpChg>
        <pc:grpChg chg="add mod">
          <ac:chgData name="CHEN JINGSI" userId="2c6a6994-749a-46da-a9cf-6c6b6bb4c573" providerId="ADAL" clId="{AF9FF4B5-C0CB-AE41-A71D-39792613AE17}" dt="2023-05-08T17:18:12.452" v="184" actId="164"/>
          <ac:grpSpMkLst>
            <pc:docMk/>
            <pc:sldMk cId="2122089933" sldId="332"/>
            <ac:grpSpMk id="43" creationId="{22B4B049-F97E-FB1D-7681-05D569CA36A9}"/>
          </ac:grpSpMkLst>
        </pc:grpChg>
        <pc:picChg chg="del">
          <ac:chgData name="CHEN JINGSI" userId="2c6a6994-749a-46da-a9cf-6c6b6bb4c573" providerId="ADAL" clId="{AF9FF4B5-C0CB-AE41-A71D-39792613AE17}" dt="2023-05-08T16:56:01.385" v="84" actId="478"/>
          <ac:picMkLst>
            <pc:docMk/>
            <pc:sldMk cId="2122089933" sldId="332"/>
            <ac:picMk id="7" creationId="{C9CD3806-22D2-F7E6-34B4-B1DAB1631078}"/>
          </ac:picMkLst>
        </pc:picChg>
        <pc:picChg chg="del">
          <ac:chgData name="CHEN JINGSI" userId="2c6a6994-749a-46da-a9cf-6c6b6bb4c573" providerId="ADAL" clId="{AF9FF4B5-C0CB-AE41-A71D-39792613AE17}" dt="2023-05-08T16:56:12.700" v="91" actId="478"/>
          <ac:picMkLst>
            <pc:docMk/>
            <pc:sldMk cId="2122089933" sldId="332"/>
            <ac:picMk id="8" creationId="{874A6595-F889-4C7D-5031-A3FF7F5D2D2C}"/>
          </ac:picMkLst>
        </pc:picChg>
        <pc:picChg chg="del">
          <ac:chgData name="CHEN JINGSI" userId="2c6a6994-749a-46da-a9cf-6c6b6bb4c573" providerId="ADAL" clId="{AF9FF4B5-C0CB-AE41-A71D-39792613AE17}" dt="2023-05-08T16:57:45.762" v="93" actId="478"/>
          <ac:picMkLst>
            <pc:docMk/>
            <pc:sldMk cId="2122089933" sldId="332"/>
            <ac:picMk id="9" creationId="{BD944CE7-6DCE-241A-AFAC-D0EBBF83C959}"/>
          </ac:picMkLst>
        </pc:picChg>
        <pc:picChg chg="add mod">
          <ac:chgData name="CHEN JINGSI" userId="2c6a6994-749a-46da-a9cf-6c6b6bb4c573" providerId="ADAL" clId="{AF9FF4B5-C0CB-AE41-A71D-39792613AE17}" dt="2023-05-08T16:59:51.327" v="123" actId="164"/>
          <ac:picMkLst>
            <pc:docMk/>
            <pc:sldMk cId="2122089933" sldId="332"/>
            <ac:picMk id="19" creationId="{B129E8EB-2B65-98D7-A1AB-61A8360E856B}"/>
          </ac:picMkLst>
        </pc:picChg>
        <pc:picChg chg="add mod">
          <ac:chgData name="CHEN JINGSI" userId="2c6a6994-749a-46da-a9cf-6c6b6bb4c573" providerId="ADAL" clId="{AF9FF4B5-C0CB-AE41-A71D-39792613AE17}" dt="2023-05-08T16:59:51.327" v="123" actId="164"/>
          <ac:picMkLst>
            <pc:docMk/>
            <pc:sldMk cId="2122089933" sldId="332"/>
            <ac:picMk id="21" creationId="{8A12632C-1026-C1A4-BCF5-131CAC37B56F}"/>
          </ac:picMkLst>
        </pc:picChg>
        <pc:picChg chg="add mod">
          <ac:chgData name="CHEN JINGSI" userId="2c6a6994-749a-46da-a9cf-6c6b6bb4c573" providerId="ADAL" clId="{AF9FF4B5-C0CB-AE41-A71D-39792613AE17}" dt="2023-05-08T17:02:48.108" v="153" actId="164"/>
          <ac:picMkLst>
            <pc:docMk/>
            <pc:sldMk cId="2122089933" sldId="332"/>
            <ac:picMk id="23" creationId="{F718FF28-9BE1-3C8E-2444-78B2BEFC8974}"/>
          </ac:picMkLst>
        </pc:picChg>
        <pc:picChg chg="del">
          <ac:chgData name="CHEN JINGSI" userId="2c6a6994-749a-46da-a9cf-6c6b6bb4c573" providerId="ADAL" clId="{AF9FF4B5-C0CB-AE41-A71D-39792613AE17}" dt="2023-05-08T17:18:00.164" v="181" actId="478"/>
          <ac:picMkLst>
            <pc:docMk/>
            <pc:sldMk cId="2122089933" sldId="332"/>
            <ac:picMk id="1027" creationId="{BF4E4BBE-39DF-BD22-9022-9D98AC7A9891}"/>
          </ac:picMkLst>
        </pc:picChg>
        <pc:cxnChg chg="add mod">
          <ac:chgData name="CHEN JINGSI" userId="2c6a6994-749a-46da-a9cf-6c6b6bb4c573" providerId="ADAL" clId="{AF9FF4B5-C0CB-AE41-A71D-39792613AE17}" dt="2023-05-08T17:02:48.108" v="153" actId="164"/>
          <ac:cxnSpMkLst>
            <pc:docMk/>
            <pc:sldMk cId="2122089933" sldId="332"/>
            <ac:cxnSpMk id="28" creationId="{982A721A-C684-9111-8A56-2B39A5BB63BB}"/>
          </ac:cxnSpMkLst>
        </pc:cxnChg>
      </pc:sldChg>
      <pc:sldChg chg="addSp delSp modSp mod">
        <pc:chgData name="CHEN JINGSI" userId="2c6a6994-749a-46da-a9cf-6c6b6bb4c573" providerId="ADAL" clId="{AF9FF4B5-C0CB-AE41-A71D-39792613AE17}" dt="2023-05-08T18:25:20.781" v="1026" actId="20577"/>
        <pc:sldMkLst>
          <pc:docMk/>
          <pc:sldMk cId="3186716803" sldId="333"/>
        </pc:sldMkLst>
        <pc:spChg chg="mod">
          <ac:chgData name="CHEN JINGSI" userId="2c6a6994-749a-46da-a9cf-6c6b6bb4c573" providerId="ADAL" clId="{AF9FF4B5-C0CB-AE41-A71D-39792613AE17}" dt="2023-05-08T17:18:24.882" v="186"/>
          <ac:spMkLst>
            <pc:docMk/>
            <pc:sldMk cId="3186716803" sldId="333"/>
            <ac:spMk id="8" creationId="{DB44674E-63F1-982D-A326-BE05ABE5632B}"/>
          </ac:spMkLst>
        </pc:spChg>
        <pc:spChg chg="mod">
          <ac:chgData name="CHEN JINGSI" userId="2c6a6994-749a-46da-a9cf-6c6b6bb4c573" providerId="ADAL" clId="{AF9FF4B5-C0CB-AE41-A71D-39792613AE17}" dt="2023-05-08T17:25:08.805" v="260" actId="20577"/>
          <ac:spMkLst>
            <pc:docMk/>
            <pc:sldMk cId="3186716803" sldId="333"/>
            <ac:spMk id="9" creationId="{AD94206B-D2FF-F8F2-7962-C91A5F87C936}"/>
          </ac:spMkLst>
        </pc:spChg>
        <pc:spChg chg="mod">
          <ac:chgData name="CHEN JINGSI" userId="2c6a6994-749a-46da-a9cf-6c6b6bb4c573" providerId="ADAL" clId="{AF9FF4B5-C0CB-AE41-A71D-39792613AE17}" dt="2023-05-08T17:18:24.882" v="186"/>
          <ac:spMkLst>
            <pc:docMk/>
            <pc:sldMk cId="3186716803" sldId="333"/>
            <ac:spMk id="10" creationId="{CDA7A7DE-3E0B-FB7D-BDF8-39231BE19419}"/>
          </ac:spMkLst>
        </pc:spChg>
        <pc:spChg chg="mod">
          <ac:chgData name="CHEN JINGSI" userId="2c6a6994-749a-46da-a9cf-6c6b6bb4c573" providerId="ADAL" clId="{AF9FF4B5-C0CB-AE41-A71D-39792613AE17}" dt="2023-05-08T17:18:24.882" v="186"/>
          <ac:spMkLst>
            <pc:docMk/>
            <pc:sldMk cId="3186716803" sldId="333"/>
            <ac:spMk id="11" creationId="{C7F127FA-B384-E1D0-7EBE-D1B52FA97175}"/>
          </ac:spMkLst>
        </pc:spChg>
        <pc:spChg chg="mod topLvl">
          <ac:chgData name="CHEN JINGSI" userId="2c6a6994-749a-46da-a9cf-6c6b6bb4c573" providerId="ADAL" clId="{AF9FF4B5-C0CB-AE41-A71D-39792613AE17}" dt="2023-05-08T18:25:20.781" v="1026" actId="20577"/>
          <ac:spMkLst>
            <pc:docMk/>
            <pc:sldMk cId="3186716803" sldId="333"/>
            <ac:spMk id="12" creationId="{44660892-6B30-B397-10B2-2FE20780FB29}"/>
          </ac:spMkLst>
        </pc:spChg>
        <pc:spChg chg="mod">
          <ac:chgData name="CHEN JINGSI" userId="2c6a6994-749a-46da-a9cf-6c6b6bb4c573" providerId="ADAL" clId="{AF9FF4B5-C0CB-AE41-A71D-39792613AE17}" dt="2023-05-08T17:18:24.882" v="186"/>
          <ac:spMkLst>
            <pc:docMk/>
            <pc:sldMk cId="3186716803" sldId="333"/>
            <ac:spMk id="13" creationId="{949EDC20-328D-A39A-79C1-92DCFABA71B6}"/>
          </ac:spMkLst>
        </pc:spChg>
        <pc:spChg chg="mod">
          <ac:chgData name="CHEN JINGSI" userId="2c6a6994-749a-46da-a9cf-6c6b6bb4c573" providerId="ADAL" clId="{AF9FF4B5-C0CB-AE41-A71D-39792613AE17}" dt="2023-05-08T17:18:24.882" v="186"/>
          <ac:spMkLst>
            <pc:docMk/>
            <pc:sldMk cId="3186716803" sldId="333"/>
            <ac:spMk id="14" creationId="{4EBE64E3-8CCC-281B-1DD0-7BF32F6D88DF}"/>
          </ac:spMkLst>
        </pc:spChg>
        <pc:spChg chg="mod">
          <ac:chgData name="CHEN JINGSI" userId="2c6a6994-749a-46da-a9cf-6c6b6bb4c573" providerId="ADAL" clId="{AF9FF4B5-C0CB-AE41-A71D-39792613AE17}" dt="2023-05-08T17:18:24.882" v="186"/>
          <ac:spMkLst>
            <pc:docMk/>
            <pc:sldMk cId="3186716803" sldId="333"/>
            <ac:spMk id="15" creationId="{15AB967F-F3AD-E264-227B-9B64E97B2E77}"/>
          </ac:spMkLst>
        </pc:spChg>
        <pc:spChg chg="mod">
          <ac:chgData name="CHEN JINGSI" userId="2c6a6994-749a-46da-a9cf-6c6b6bb4c573" providerId="ADAL" clId="{AF9FF4B5-C0CB-AE41-A71D-39792613AE17}" dt="2023-05-08T17:18:24.882" v="186"/>
          <ac:spMkLst>
            <pc:docMk/>
            <pc:sldMk cId="3186716803" sldId="333"/>
            <ac:spMk id="16" creationId="{B4F94093-BB98-3D34-56AC-77F4864F6D0E}"/>
          </ac:spMkLst>
        </pc:spChg>
        <pc:spChg chg="mod">
          <ac:chgData name="CHEN JINGSI" userId="2c6a6994-749a-46da-a9cf-6c6b6bb4c573" providerId="ADAL" clId="{AF9FF4B5-C0CB-AE41-A71D-39792613AE17}" dt="2023-05-08T17:25:04.725" v="256"/>
          <ac:spMkLst>
            <pc:docMk/>
            <pc:sldMk cId="3186716803" sldId="333"/>
            <ac:spMk id="17" creationId="{692E55C4-7E14-3E9C-D5F1-3EA6A8ED5BED}"/>
          </ac:spMkLst>
        </pc:spChg>
        <pc:spChg chg="mod">
          <ac:chgData name="CHEN JINGSI" userId="2c6a6994-749a-46da-a9cf-6c6b6bb4c573" providerId="ADAL" clId="{AF9FF4B5-C0CB-AE41-A71D-39792613AE17}" dt="2023-05-08T17:18:24.882" v="186"/>
          <ac:spMkLst>
            <pc:docMk/>
            <pc:sldMk cId="3186716803" sldId="333"/>
            <ac:spMk id="18" creationId="{1B4E443C-C866-8F19-2810-5E7680FC5623}"/>
          </ac:spMkLst>
        </pc:spChg>
        <pc:spChg chg="mod">
          <ac:chgData name="CHEN JINGSI" userId="2c6a6994-749a-46da-a9cf-6c6b6bb4c573" providerId="ADAL" clId="{AF9FF4B5-C0CB-AE41-A71D-39792613AE17}" dt="2023-05-08T17:20:23.568" v="208" actId="207"/>
          <ac:spMkLst>
            <pc:docMk/>
            <pc:sldMk cId="3186716803" sldId="333"/>
            <ac:spMk id="20" creationId="{AD12C484-C246-4DC8-4A4A-38837310FC4B}"/>
          </ac:spMkLst>
        </pc:spChg>
        <pc:spChg chg="mod">
          <ac:chgData name="CHEN JINGSI" userId="2c6a6994-749a-46da-a9cf-6c6b6bb4c573" providerId="ADAL" clId="{AF9FF4B5-C0CB-AE41-A71D-39792613AE17}" dt="2023-05-08T17:18:24.882" v="186"/>
          <ac:spMkLst>
            <pc:docMk/>
            <pc:sldMk cId="3186716803" sldId="333"/>
            <ac:spMk id="21" creationId="{F759ED8D-4A0F-83E6-05A7-372CF0C6B2F7}"/>
          </ac:spMkLst>
        </pc:spChg>
        <pc:spChg chg="add del mod">
          <ac:chgData name="CHEN JINGSI" userId="2c6a6994-749a-46da-a9cf-6c6b6bb4c573" providerId="ADAL" clId="{AF9FF4B5-C0CB-AE41-A71D-39792613AE17}" dt="2023-05-08T17:27:32.489" v="273" actId="478"/>
          <ac:spMkLst>
            <pc:docMk/>
            <pc:sldMk cId="3186716803" sldId="333"/>
            <ac:spMk id="23" creationId="{572914BD-3EEF-6459-FEBF-EDE93B004310}"/>
          </ac:spMkLst>
        </pc:spChg>
        <pc:spChg chg="add del mod">
          <ac:chgData name="CHEN JINGSI" userId="2c6a6994-749a-46da-a9cf-6c6b6bb4c573" providerId="ADAL" clId="{AF9FF4B5-C0CB-AE41-A71D-39792613AE17}" dt="2023-05-08T17:34:14.726" v="421" actId="478"/>
          <ac:spMkLst>
            <pc:docMk/>
            <pc:sldMk cId="3186716803" sldId="333"/>
            <ac:spMk id="24" creationId="{0C6EB116-4718-4D8B-AA22-E13A385AA293}"/>
          </ac:spMkLst>
        </pc:spChg>
        <pc:spChg chg="add mod topLvl">
          <ac:chgData name="CHEN JINGSI" userId="2c6a6994-749a-46da-a9cf-6c6b6bb4c573" providerId="ADAL" clId="{AF9FF4B5-C0CB-AE41-A71D-39792613AE17}" dt="2023-05-08T18:18:35.478" v="975"/>
          <ac:spMkLst>
            <pc:docMk/>
            <pc:sldMk cId="3186716803" sldId="333"/>
            <ac:spMk id="25" creationId="{6B3BFDE5-1ADE-4777-0A50-802BF2A9302F}"/>
          </ac:spMkLst>
        </pc:spChg>
        <pc:spChg chg="add mod topLvl">
          <ac:chgData name="CHEN JINGSI" userId="2c6a6994-749a-46da-a9cf-6c6b6bb4c573" providerId="ADAL" clId="{AF9FF4B5-C0CB-AE41-A71D-39792613AE17}" dt="2023-05-08T18:18:35.478" v="975"/>
          <ac:spMkLst>
            <pc:docMk/>
            <pc:sldMk cId="3186716803" sldId="333"/>
            <ac:spMk id="26" creationId="{2B61AA6B-16D9-9730-4671-B4E89228C7E0}"/>
          </ac:spMkLst>
        </pc:spChg>
        <pc:spChg chg="add del mod topLvl">
          <ac:chgData name="CHEN JINGSI" userId="2c6a6994-749a-46da-a9cf-6c6b6bb4c573" providerId="ADAL" clId="{AF9FF4B5-C0CB-AE41-A71D-39792613AE17}" dt="2023-05-08T17:47:02.796" v="564" actId="478"/>
          <ac:spMkLst>
            <pc:docMk/>
            <pc:sldMk cId="3186716803" sldId="333"/>
            <ac:spMk id="27" creationId="{4BD8BFFC-D06A-6974-AA72-63332779C2B8}"/>
          </ac:spMkLst>
        </pc:spChg>
        <pc:spChg chg="add mod topLvl">
          <ac:chgData name="CHEN JINGSI" userId="2c6a6994-749a-46da-a9cf-6c6b6bb4c573" providerId="ADAL" clId="{AF9FF4B5-C0CB-AE41-A71D-39792613AE17}" dt="2023-05-08T18:18:35.478" v="975"/>
          <ac:spMkLst>
            <pc:docMk/>
            <pc:sldMk cId="3186716803" sldId="333"/>
            <ac:spMk id="28" creationId="{662786DA-2790-44FA-6F83-E7E583E90A05}"/>
          </ac:spMkLst>
        </pc:spChg>
        <pc:spChg chg="add del mod">
          <ac:chgData name="CHEN JINGSI" userId="2c6a6994-749a-46da-a9cf-6c6b6bb4c573" providerId="ADAL" clId="{AF9FF4B5-C0CB-AE41-A71D-39792613AE17}" dt="2023-05-08T17:46:34.272" v="559" actId="21"/>
          <ac:spMkLst>
            <pc:docMk/>
            <pc:sldMk cId="3186716803" sldId="333"/>
            <ac:spMk id="29" creationId="{D8B56438-7AC4-2C00-689A-2E8CBB00410B}"/>
          </ac:spMkLst>
        </pc:spChg>
        <pc:spChg chg="add del mod">
          <ac:chgData name="CHEN JINGSI" userId="2c6a6994-749a-46da-a9cf-6c6b6bb4c573" providerId="ADAL" clId="{AF9FF4B5-C0CB-AE41-A71D-39792613AE17}" dt="2023-05-08T17:39:24.568" v="496" actId="478"/>
          <ac:spMkLst>
            <pc:docMk/>
            <pc:sldMk cId="3186716803" sldId="333"/>
            <ac:spMk id="30" creationId="{304607A2-25B3-AEB5-1413-B6D139838BE9}"/>
          </ac:spMkLst>
        </pc:spChg>
        <pc:spChg chg="add mod topLvl">
          <ac:chgData name="CHEN JINGSI" userId="2c6a6994-749a-46da-a9cf-6c6b6bb4c573" providerId="ADAL" clId="{AF9FF4B5-C0CB-AE41-A71D-39792613AE17}" dt="2023-05-08T18:18:35.478" v="975"/>
          <ac:spMkLst>
            <pc:docMk/>
            <pc:sldMk cId="3186716803" sldId="333"/>
            <ac:spMk id="31" creationId="{34D672B8-3B36-4D69-2BC5-EBD5F85D8074}"/>
          </ac:spMkLst>
        </pc:spChg>
        <pc:spChg chg="add del mod topLvl">
          <ac:chgData name="CHEN JINGSI" userId="2c6a6994-749a-46da-a9cf-6c6b6bb4c573" providerId="ADAL" clId="{AF9FF4B5-C0CB-AE41-A71D-39792613AE17}" dt="2023-05-08T17:47:10.265" v="567" actId="478"/>
          <ac:spMkLst>
            <pc:docMk/>
            <pc:sldMk cId="3186716803" sldId="333"/>
            <ac:spMk id="32" creationId="{B3783E5F-C4B2-1356-735A-A45386D597E6}"/>
          </ac:spMkLst>
        </pc:spChg>
        <pc:spChg chg="add mod">
          <ac:chgData name="CHEN JINGSI" userId="2c6a6994-749a-46da-a9cf-6c6b6bb4c573" providerId="ADAL" clId="{AF9FF4B5-C0CB-AE41-A71D-39792613AE17}" dt="2023-05-08T18:22:20.523" v="1015" actId="20577"/>
          <ac:spMkLst>
            <pc:docMk/>
            <pc:sldMk cId="3186716803" sldId="333"/>
            <ac:spMk id="35" creationId="{7BF936A6-6389-4615-85C1-3AD4F673D5FA}"/>
          </ac:spMkLst>
        </pc:spChg>
        <pc:spChg chg="add mod">
          <ac:chgData name="CHEN JINGSI" userId="2c6a6994-749a-46da-a9cf-6c6b6bb4c573" providerId="ADAL" clId="{AF9FF4B5-C0CB-AE41-A71D-39792613AE17}" dt="2023-05-08T18:19:28.052" v="984" actId="1076"/>
          <ac:spMkLst>
            <pc:docMk/>
            <pc:sldMk cId="3186716803" sldId="333"/>
            <ac:spMk id="37" creationId="{6A71061E-DD3D-9EDA-A9B4-425033F03885}"/>
          </ac:spMkLst>
        </pc:spChg>
        <pc:spChg chg="add del mod">
          <ac:chgData name="CHEN JINGSI" userId="2c6a6994-749a-46da-a9cf-6c6b6bb4c573" providerId="ADAL" clId="{AF9FF4B5-C0CB-AE41-A71D-39792613AE17}" dt="2023-05-08T17:47:48.359" v="575" actId="478"/>
          <ac:spMkLst>
            <pc:docMk/>
            <pc:sldMk cId="3186716803" sldId="333"/>
            <ac:spMk id="38" creationId="{C9E092B5-CDA9-617C-5F72-D7BEA3A32C69}"/>
          </ac:spMkLst>
        </pc:spChg>
        <pc:spChg chg="add mod">
          <ac:chgData name="CHEN JINGSI" userId="2c6a6994-749a-46da-a9cf-6c6b6bb4c573" providerId="ADAL" clId="{AF9FF4B5-C0CB-AE41-A71D-39792613AE17}" dt="2023-05-08T18:18:35.478" v="975"/>
          <ac:spMkLst>
            <pc:docMk/>
            <pc:sldMk cId="3186716803" sldId="333"/>
            <ac:spMk id="39" creationId="{CB132149-AB96-5977-CA43-AB089791D1D2}"/>
          </ac:spMkLst>
        </pc:spChg>
        <pc:spChg chg="add mod">
          <ac:chgData name="CHEN JINGSI" userId="2c6a6994-749a-46da-a9cf-6c6b6bb4c573" providerId="ADAL" clId="{AF9FF4B5-C0CB-AE41-A71D-39792613AE17}" dt="2023-05-08T18:18:35.478" v="975"/>
          <ac:spMkLst>
            <pc:docMk/>
            <pc:sldMk cId="3186716803" sldId="333"/>
            <ac:spMk id="40" creationId="{EFC70AB3-2CA2-F569-31C0-E9FDDDC76D1C}"/>
          </ac:spMkLst>
        </pc:spChg>
        <pc:spChg chg="add mod">
          <ac:chgData name="CHEN JINGSI" userId="2c6a6994-749a-46da-a9cf-6c6b6bb4c573" providerId="ADAL" clId="{AF9FF4B5-C0CB-AE41-A71D-39792613AE17}" dt="2023-05-08T18:18:35.478" v="975"/>
          <ac:spMkLst>
            <pc:docMk/>
            <pc:sldMk cId="3186716803" sldId="333"/>
            <ac:spMk id="41" creationId="{22F122FA-9C0A-4B0B-0274-7A598E4E6641}"/>
          </ac:spMkLst>
        </pc:spChg>
        <pc:spChg chg="add mod">
          <ac:chgData name="CHEN JINGSI" userId="2c6a6994-749a-46da-a9cf-6c6b6bb4c573" providerId="ADAL" clId="{AF9FF4B5-C0CB-AE41-A71D-39792613AE17}" dt="2023-05-08T18:18:35.478" v="975"/>
          <ac:spMkLst>
            <pc:docMk/>
            <pc:sldMk cId="3186716803" sldId="333"/>
            <ac:spMk id="42" creationId="{2B2CDAFE-992A-2FBA-0ED1-BD2D11E4D4CF}"/>
          </ac:spMkLst>
        </pc:spChg>
        <pc:spChg chg="add mod">
          <ac:chgData name="CHEN JINGSI" userId="2c6a6994-749a-46da-a9cf-6c6b6bb4c573" providerId="ADAL" clId="{AF9FF4B5-C0CB-AE41-A71D-39792613AE17}" dt="2023-05-08T18:19:31.247" v="985" actId="1076"/>
          <ac:spMkLst>
            <pc:docMk/>
            <pc:sldMk cId="3186716803" sldId="333"/>
            <ac:spMk id="43" creationId="{8CD5280F-22F8-3124-0A30-C945368D17F9}"/>
          </ac:spMkLst>
        </pc:spChg>
        <pc:spChg chg="add del mod">
          <ac:chgData name="CHEN JINGSI" userId="2c6a6994-749a-46da-a9cf-6c6b6bb4c573" providerId="ADAL" clId="{AF9FF4B5-C0CB-AE41-A71D-39792613AE17}" dt="2023-05-08T17:57:39.558" v="746" actId="478"/>
          <ac:spMkLst>
            <pc:docMk/>
            <pc:sldMk cId="3186716803" sldId="333"/>
            <ac:spMk id="46" creationId="{99A1B9CF-F17C-8468-82A2-F0466A69A418}"/>
          </ac:spMkLst>
        </pc:spChg>
        <pc:spChg chg="add mod">
          <ac:chgData name="CHEN JINGSI" userId="2c6a6994-749a-46da-a9cf-6c6b6bb4c573" providerId="ADAL" clId="{AF9FF4B5-C0CB-AE41-A71D-39792613AE17}" dt="2023-05-08T18:13:46.453" v="942" actId="20577"/>
          <ac:spMkLst>
            <pc:docMk/>
            <pc:sldMk cId="3186716803" sldId="333"/>
            <ac:spMk id="49" creationId="{EEA67609-A873-02A5-BD77-8A2992D5D21E}"/>
          </ac:spMkLst>
        </pc:spChg>
        <pc:spChg chg="add del mod">
          <ac:chgData name="CHEN JINGSI" userId="2c6a6994-749a-46da-a9cf-6c6b6bb4c573" providerId="ADAL" clId="{AF9FF4B5-C0CB-AE41-A71D-39792613AE17}" dt="2023-05-08T18:13:50.639" v="945"/>
          <ac:spMkLst>
            <pc:docMk/>
            <pc:sldMk cId="3186716803" sldId="333"/>
            <ac:spMk id="50" creationId="{8B20B25D-FF90-23EE-B7F5-70FEDC3BBF31}"/>
          </ac:spMkLst>
        </pc:spChg>
        <pc:grpChg chg="add mod">
          <ac:chgData name="CHEN JINGSI" userId="2c6a6994-749a-46da-a9cf-6c6b6bb4c573" providerId="ADAL" clId="{AF9FF4B5-C0CB-AE41-A71D-39792613AE17}" dt="2023-05-08T17:18:24.882" v="186"/>
          <ac:grpSpMkLst>
            <pc:docMk/>
            <pc:sldMk cId="3186716803" sldId="333"/>
            <ac:grpSpMk id="6" creationId="{348BE3D9-69BB-045E-D030-8B8048A56281}"/>
          </ac:grpSpMkLst>
        </pc:grpChg>
        <pc:grpChg chg="del">
          <ac:chgData name="CHEN JINGSI" userId="2c6a6994-749a-46da-a9cf-6c6b6bb4c573" providerId="ADAL" clId="{AF9FF4B5-C0CB-AE41-A71D-39792613AE17}" dt="2023-05-08T17:18:23.542" v="185" actId="478"/>
          <ac:grpSpMkLst>
            <pc:docMk/>
            <pc:sldMk cId="3186716803" sldId="333"/>
            <ac:grpSpMk id="7" creationId="{E0DEDD4B-E58C-F5F9-39C2-5F4070D02475}"/>
          </ac:grpSpMkLst>
        </pc:grpChg>
        <pc:grpChg chg="add del mod">
          <ac:chgData name="CHEN JINGSI" userId="2c6a6994-749a-46da-a9cf-6c6b6bb4c573" providerId="ADAL" clId="{AF9FF4B5-C0CB-AE41-A71D-39792613AE17}" dt="2023-05-08T17:44:38.285" v="546" actId="165"/>
          <ac:grpSpMkLst>
            <pc:docMk/>
            <pc:sldMk cId="3186716803" sldId="333"/>
            <ac:grpSpMk id="33" creationId="{A6FFCDB5-7631-927C-8D56-B6DA8F8FB5D9}"/>
          </ac:grpSpMkLst>
        </pc:grpChg>
        <pc:grpChg chg="add mod">
          <ac:chgData name="CHEN JINGSI" userId="2c6a6994-749a-46da-a9cf-6c6b6bb4c573" providerId="ADAL" clId="{AF9FF4B5-C0CB-AE41-A71D-39792613AE17}" dt="2023-05-08T18:18:35.478" v="975"/>
          <ac:grpSpMkLst>
            <pc:docMk/>
            <pc:sldMk cId="3186716803" sldId="333"/>
            <ac:grpSpMk id="36" creationId="{A8897EBB-7EAC-5D61-579D-BCF6DB0A9E8C}"/>
          </ac:grpSpMkLst>
        </pc:grpChg>
        <pc:grpChg chg="add mod">
          <ac:chgData name="CHEN JINGSI" userId="2c6a6994-749a-46da-a9cf-6c6b6bb4c573" providerId="ADAL" clId="{AF9FF4B5-C0CB-AE41-A71D-39792613AE17}" dt="2023-05-08T18:18:35.478" v="975"/>
          <ac:grpSpMkLst>
            <pc:docMk/>
            <pc:sldMk cId="3186716803" sldId="333"/>
            <ac:grpSpMk id="44" creationId="{422E8C5F-B9E7-3290-94C0-F8C718666052}"/>
          </ac:grpSpMkLst>
        </pc:grpChg>
        <pc:graphicFrameChg chg="del mod">
          <ac:chgData name="CHEN JINGSI" userId="2c6a6994-749a-46da-a9cf-6c6b6bb4c573" providerId="ADAL" clId="{AF9FF4B5-C0CB-AE41-A71D-39792613AE17}" dt="2023-05-08T17:57:34.771" v="745" actId="478"/>
          <ac:graphicFrameMkLst>
            <pc:docMk/>
            <pc:sldMk cId="3186716803" sldId="333"/>
            <ac:graphicFrameMk id="19" creationId="{1E6D77E0-7245-80A1-CC71-F6172631AAEF}"/>
          </ac:graphicFrameMkLst>
        </pc:graphicFrameChg>
        <pc:picChg chg="add mod">
          <ac:chgData name="CHEN JINGSI" userId="2c6a6994-749a-46da-a9cf-6c6b6bb4c573" providerId="ADAL" clId="{AF9FF4B5-C0CB-AE41-A71D-39792613AE17}" dt="2023-05-08T18:12:12.008" v="913" actId="1076"/>
          <ac:picMkLst>
            <pc:docMk/>
            <pc:sldMk cId="3186716803" sldId="333"/>
            <ac:picMk id="48" creationId="{5841F991-EB75-7765-3C21-B446BC05298A}"/>
          </ac:picMkLst>
        </pc:picChg>
      </pc:sldChg>
      <pc:sldChg chg="addSp delSp modSp mod">
        <pc:chgData name="CHEN JINGSI" userId="2c6a6994-749a-46da-a9cf-6c6b6bb4c573" providerId="ADAL" clId="{AF9FF4B5-C0CB-AE41-A71D-39792613AE17}" dt="2023-05-08T19:48:32.366" v="1190" actId="20577"/>
        <pc:sldMkLst>
          <pc:docMk/>
          <pc:sldMk cId="24899032" sldId="338"/>
        </pc:sldMkLst>
        <pc:spChg chg="del">
          <ac:chgData name="CHEN JINGSI" userId="2c6a6994-749a-46da-a9cf-6c6b6bb4c573" providerId="ADAL" clId="{AF9FF4B5-C0CB-AE41-A71D-39792613AE17}" dt="2023-05-08T17:18:36.146" v="188" actId="478"/>
          <ac:spMkLst>
            <pc:docMk/>
            <pc:sldMk cId="24899032" sldId="338"/>
            <ac:spMk id="5" creationId="{8BEB727A-1B3E-04F8-0D01-D825C864827B}"/>
          </ac:spMkLst>
        </pc:spChg>
        <pc:spChg chg="mod">
          <ac:chgData name="CHEN JINGSI" userId="2c6a6994-749a-46da-a9cf-6c6b6bb4c573" providerId="ADAL" clId="{AF9FF4B5-C0CB-AE41-A71D-39792613AE17}" dt="2023-05-08T19:33:43.823" v="1029" actId="1076"/>
          <ac:spMkLst>
            <pc:docMk/>
            <pc:sldMk cId="24899032" sldId="338"/>
            <ac:spMk id="6" creationId="{3CCC3C84-E348-3BEA-0AED-89D933D95A65}"/>
          </ac:spMkLst>
        </pc:spChg>
        <pc:spChg chg="del mod">
          <ac:chgData name="CHEN JINGSI" userId="2c6a6994-749a-46da-a9cf-6c6b6bb4c573" providerId="ADAL" clId="{AF9FF4B5-C0CB-AE41-A71D-39792613AE17}" dt="2023-05-08T19:33:39.614" v="1028" actId="478"/>
          <ac:spMkLst>
            <pc:docMk/>
            <pc:sldMk cId="24899032" sldId="338"/>
            <ac:spMk id="8" creationId="{3C6EC2B2-1D8A-1FB8-E24B-0DAAC5D5055C}"/>
          </ac:spMkLst>
        </pc:spChg>
        <pc:spChg chg="mod">
          <ac:chgData name="CHEN JINGSI" userId="2c6a6994-749a-46da-a9cf-6c6b6bb4c573" providerId="ADAL" clId="{AF9FF4B5-C0CB-AE41-A71D-39792613AE17}" dt="2023-05-08T19:33:47.803" v="1031" actId="1076"/>
          <ac:spMkLst>
            <pc:docMk/>
            <pc:sldMk cId="24899032" sldId="338"/>
            <ac:spMk id="9" creationId="{A7780947-0E2D-78A8-EB94-60C5B0743DC0}"/>
          </ac:spMkLst>
        </pc:spChg>
        <pc:spChg chg="mod">
          <ac:chgData name="CHEN JINGSI" userId="2c6a6994-749a-46da-a9cf-6c6b6bb4c573" providerId="ADAL" clId="{AF9FF4B5-C0CB-AE41-A71D-39792613AE17}" dt="2023-05-08T19:33:45.523" v="1030" actId="1076"/>
          <ac:spMkLst>
            <pc:docMk/>
            <pc:sldMk cId="24899032" sldId="338"/>
            <ac:spMk id="12" creationId="{CE7BA196-60F0-2B05-8FCC-6A0EFD5EC709}"/>
          </ac:spMkLst>
        </pc:spChg>
        <pc:spChg chg="mod">
          <ac:chgData name="CHEN JINGSI" userId="2c6a6994-749a-46da-a9cf-6c6b6bb4c573" providerId="ADAL" clId="{AF9FF4B5-C0CB-AE41-A71D-39792613AE17}" dt="2023-05-08T17:18:36.455" v="189"/>
          <ac:spMkLst>
            <pc:docMk/>
            <pc:sldMk cId="24899032" sldId="338"/>
            <ac:spMk id="14" creationId="{BCA45D6C-44BD-744A-8A41-2B488B54F86E}"/>
          </ac:spMkLst>
        </pc:spChg>
        <pc:spChg chg="mod">
          <ac:chgData name="CHEN JINGSI" userId="2c6a6994-749a-46da-a9cf-6c6b6bb4c573" providerId="ADAL" clId="{AF9FF4B5-C0CB-AE41-A71D-39792613AE17}" dt="2023-05-08T17:24:55.684" v="254" actId="20577"/>
          <ac:spMkLst>
            <pc:docMk/>
            <pc:sldMk cId="24899032" sldId="338"/>
            <ac:spMk id="15" creationId="{3E0DABB7-01CE-62FA-6C59-DF9049F77D9C}"/>
          </ac:spMkLst>
        </pc:spChg>
        <pc:spChg chg="mod">
          <ac:chgData name="CHEN JINGSI" userId="2c6a6994-749a-46da-a9cf-6c6b6bb4c573" providerId="ADAL" clId="{AF9FF4B5-C0CB-AE41-A71D-39792613AE17}" dt="2023-05-08T17:18:36.455" v="189"/>
          <ac:spMkLst>
            <pc:docMk/>
            <pc:sldMk cId="24899032" sldId="338"/>
            <ac:spMk id="16" creationId="{B7D32D9A-DADE-AB98-CFC3-CC9ACB57CE66}"/>
          </ac:spMkLst>
        </pc:spChg>
        <pc:spChg chg="mod">
          <ac:chgData name="CHEN JINGSI" userId="2c6a6994-749a-46da-a9cf-6c6b6bb4c573" providerId="ADAL" clId="{AF9FF4B5-C0CB-AE41-A71D-39792613AE17}" dt="2023-05-08T17:20:30.356" v="209" actId="207"/>
          <ac:spMkLst>
            <pc:docMk/>
            <pc:sldMk cId="24899032" sldId="338"/>
            <ac:spMk id="17" creationId="{3D406D8E-1A6C-70EC-7126-7EAEA28B7B23}"/>
          </ac:spMkLst>
        </pc:spChg>
        <pc:spChg chg="mod">
          <ac:chgData name="CHEN JINGSI" userId="2c6a6994-749a-46da-a9cf-6c6b6bb4c573" providerId="ADAL" clId="{AF9FF4B5-C0CB-AE41-A71D-39792613AE17}" dt="2023-05-08T17:18:36.455" v="189"/>
          <ac:spMkLst>
            <pc:docMk/>
            <pc:sldMk cId="24899032" sldId="338"/>
            <ac:spMk id="18" creationId="{275927F6-39A3-1494-8D44-3A2DD363A1B8}"/>
          </ac:spMkLst>
        </pc:spChg>
        <pc:spChg chg="mod">
          <ac:chgData name="CHEN JINGSI" userId="2c6a6994-749a-46da-a9cf-6c6b6bb4c573" providerId="ADAL" clId="{AF9FF4B5-C0CB-AE41-A71D-39792613AE17}" dt="2023-05-08T17:18:36.455" v="189"/>
          <ac:spMkLst>
            <pc:docMk/>
            <pc:sldMk cId="24899032" sldId="338"/>
            <ac:spMk id="19" creationId="{6F7475DB-23CE-EB00-E382-60D3B60B0946}"/>
          </ac:spMkLst>
        </pc:spChg>
        <pc:spChg chg="mod">
          <ac:chgData name="CHEN JINGSI" userId="2c6a6994-749a-46da-a9cf-6c6b6bb4c573" providerId="ADAL" clId="{AF9FF4B5-C0CB-AE41-A71D-39792613AE17}" dt="2023-05-08T17:18:36.455" v="189"/>
          <ac:spMkLst>
            <pc:docMk/>
            <pc:sldMk cId="24899032" sldId="338"/>
            <ac:spMk id="20" creationId="{1DAF3D0F-A572-BA59-F888-76CA4984E386}"/>
          </ac:spMkLst>
        </pc:spChg>
        <pc:spChg chg="mod">
          <ac:chgData name="CHEN JINGSI" userId="2c6a6994-749a-46da-a9cf-6c6b6bb4c573" providerId="ADAL" clId="{AF9FF4B5-C0CB-AE41-A71D-39792613AE17}" dt="2023-05-08T17:18:36.455" v="189"/>
          <ac:spMkLst>
            <pc:docMk/>
            <pc:sldMk cId="24899032" sldId="338"/>
            <ac:spMk id="21" creationId="{D783AC9B-027B-8924-CA29-4F8381B3599D}"/>
          </ac:spMkLst>
        </pc:spChg>
        <pc:spChg chg="mod">
          <ac:chgData name="CHEN JINGSI" userId="2c6a6994-749a-46da-a9cf-6c6b6bb4c573" providerId="ADAL" clId="{AF9FF4B5-C0CB-AE41-A71D-39792613AE17}" dt="2023-05-08T17:24:51.264" v="250"/>
          <ac:spMkLst>
            <pc:docMk/>
            <pc:sldMk cId="24899032" sldId="338"/>
            <ac:spMk id="22" creationId="{F7550B40-173E-84C8-2A34-522B8E9F4B41}"/>
          </ac:spMkLst>
        </pc:spChg>
        <pc:spChg chg="mod">
          <ac:chgData name="CHEN JINGSI" userId="2c6a6994-749a-46da-a9cf-6c6b6bb4c573" providerId="ADAL" clId="{AF9FF4B5-C0CB-AE41-A71D-39792613AE17}" dt="2023-05-08T17:18:36.455" v="189"/>
          <ac:spMkLst>
            <pc:docMk/>
            <pc:sldMk cId="24899032" sldId="338"/>
            <ac:spMk id="23" creationId="{990D6325-6A46-F1BB-87B6-C8CE23A429A3}"/>
          </ac:spMkLst>
        </pc:spChg>
        <pc:spChg chg="mod">
          <ac:chgData name="CHEN JINGSI" userId="2c6a6994-749a-46da-a9cf-6c6b6bb4c573" providerId="ADAL" clId="{AF9FF4B5-C0CB-AE41-A71D-39792613AE17}" dt="2023-05-08T17:18:36.455" v="189"/>
          <ac:spMkLst>
            <pc:docMk/>
            <pc:sldMk cId="24899032" sldId="338"/>
            <ac:spMk id="24" creationId="{04F83263-13C2-60A2-E2D8-A1692A9DCB44}"/>
          </ac:spMkLst>
        </pc:spChg>
        <pc:spChg chg="mod">
          <ac:chgData name="CHEN JINGSI" userId="2c6a6994-749a-46da-a9cf-6c6b6bb4c573" providerId="ADAL" clId="{AF9FF4B5-C0CB-AE41-A71D-39792613AE17}" dt="2023-05-08T17:18:36.455" v="189"/>
          <ac:spMkLst>
            <pc:docMk/>
            <pc:sldMk cId="24899032" sldId="338"/>
            <ac:spMk id="25" creationId="{B59CFF0C-06E8-17E1-4E9A-D70FC81C83C2}"/>
          </ac:spMkLst>
        </pc:spChg>
        <pc:spChg chg="mod">
          <ac:chgData name="CHEN JINGSI" userId="2c6a6994-749a-46da-a9cf-6c6b6bb4c573" providerId="ADAL" clId="{AF9FF4B5-C0CB-AE41-A71D-39792613AE17}" dt="2023-05-08T19:45:44.164" v="1163" actId="20577"/>
          <ac:spMkLst>
            <pc:docMk/>
            <pc:sldMk cId="24899032" sldId="338"/>
            <ac:spMk id="28" creationId="{DFA9FCB5-0C15-2F9E-DA08-A0BA5E0AE23D}"/>
          </ac:spMkLst>
        </pc:spChg>
        <pc:spChg chg="del mod">
          <ac:chgData name="CHEN JINGSI" userId="2c6a6994-749a-46da-a9cf-6c6b6bb4c573" providerId="ADAL" clId="{AF9FF4B5-C0CB-AE41-A71D-39792613AE17}" dt="2023-05-08T19:35:36.252" v="1044" actId="478"/>
          <ac:spMkLst>
            <pc:docMk/>
            <pc:sldMk cId="24899032" sldId="338"/>
            <ac:spMk id="29" creationId="{0F193458-62BD-17C0-2291-61D358BCCEBC}"/>
          </ac:spMkLst>
        </pc:spChg>
        <pc:spChg chg="del mod">
          <ac:chgData name="CHEN JINGSI" userId="2c6a6994-749a-46da-a9cf-6c6b6bb4c573" providerId="ADAL" clId="{AF9FF4B5-C0CB-AE41-A71D-39792613AE17}" dt="2023-05-08T19:35:37.621" v="1045" actId="478"/>
          <ac:spMkLst>
            <pc:docMk/>
            <pc:sldMk cId="24899032" sldId="338"/>
            <ac:spMk id="30" creationId="{644D346C-8E11-1BE8-2779-51082E49E85E}"/>
          </ac:spMkLst>
        </pc:spChg>
        <pc:spChg chg="del mod">
          <ac:chgData name="CHEN JINGSI" userId="2c6a6994-749a-46da-a9cf-6c6b6bb4c573" providerId="ADAL" clId="{AF9FF4B5-C0CB-AE41-A71D-39792613AE17}" dt="2023-05-08T19:35:03.177" v="1037" actId="478"/>
          <ac:spMkLst>
            <pc:docMk/>
            <pc:sldMk cId="24899032" sldId="338"/>
            <ac:spMk id="31" creationId="{9000EC6B-4A17-78F7-DB64-8A074C4F6EBD}"/>
          </ac:spMkLst>
        </pc:spChg>
        <pc:spChg chg="mod">
          <ac:chgData name="CHEN JINGSI" userId="2c6a6994-749a-46da-a9cf-6c6b6bb4c573" providerId="ADAL" clId="{AF9FF4B5-C0CB-AE41-A71D-39792613AE17}" dt="2023-05-08T19:45:44.164" v="1163" actId="20577"/>
          <ac:spMkLst>
            <pc:docMk/>
            <pc:sldMk cId="24899032" sldId="338"/>
            <ac:spMk id="32" creationId="{8C711EA6-D4F4-CAAE-ACED-9E21066BB77C}"/>
          </ac:spMkLst>
        </pc:spChg>
        <pc:spChg chg="mod">
          <ac:chgData name="CHEN JINGSI" userId="2c6a6994-749a-46da-a9cf-6c6b6bb4c573" providerId="ADAL" clId="{AF9FF4B5-C0CB-AE41-A71D-39792613AE17}" dt="2023-05-08T19:47:02.959" v="1182" actId="20577"/>
          <ac:spMkLst>
            <pc:docMk/>
            <pc:sldMk cId="24899032" sldId="338"/>
            <ac:spMk id="33" creationId="{4FECA5D3-E5BA-727B-2F80-BE21A790464D}"/>
          </ac:spMkLst>
        </pc:spChg>
        <pc:spChg chg="mod">
          <ac:chgData name="CHEN JINGSI" userId="2c6a6994-749a-46da-a9cf-6c6b6bb4c573" providerId="ADAL" clId="{AF9FF4B5-C0CB-AE41-A71D-39792613AE17}" dt="2023-05-08T19:45:49.271" v="1164" actId="21"/>
          <ac:spMkLst>
            <pc:docMk/>
            <pc:sldMk cId="24899032" sldId="338"/>
            <ac:spMk id="34" creationId="{C1601AC1-9FA9-BD1E-EF96-6D1894948179}"/>
          </ac:spMkLst>
        </pc:spChg>
        <pc:spChg chg="del mod">
          <ac:chgData name="CHEN JINGSI" userId="2c6a6994-749a-46da-a9cf-6c6b6bb4c573" providerId="ADAL" clId="{AF9FF4B5-C0CB-AE41-A71D-39792613AE17}" dt="2023-05-08T19:35:33.989" v="1043" actId="478"/>
          <ac:spMkLst>
            <pc:docMk/>
            <pc:sldMk cId="24899032" sldId="338"/>
            <ac:spMk id="35" creationId="{BBA974B3-B734-DE5C-35FF-1303F54F2D67}"/>
          </ac:spMkLst>
        </pc:spChg>
        <pc:spChg chg="del mod">
          <ac:chgData name="CHEN JINGSI" userId="2c6a6994-749a-46da-a9cf-6c6b6bb4c573" providerId="ADAL" clId="{AF9FF4B5-C0CB-AE41-A71D-39792613AE17}" dt="2023-05-08T19:35:28.174" v="1042" actId="478"/>
          <ac:spMkLst>
            <pc:docMk/>
            <pc:sldMk cId="24899032" sldId="338"/>
            <ac:spMk id="36" creationId="{6237EEB7-E3CA-5EDA-BCD5-AB2523F3CFB6}"/>
          </ac:spMkLst>
        </pc:spChg>
        <pc:spChg chg="del mod">
          <ac:chgData name="CHEN JINGSI" userId="2c6a6994-749a-46da-a9cf-6c6b6bb4c573" providerId="ADAL" clId="{AF9FF4B5-C0CB-AE41-A71D-39792613AE17}" dt="2023-05-08T19:35:25.179" v="1041" actId="478"/>
          <ac:spMkLst>
            <pc:docMk/>
            <pc:sldMk cId="24899032" sldId="338"/>
            <ac:spMk id="37" creationId="{8EDB5049-75A3-A17D-6F9F-B14C020E218A}"/>
          </ac:spMkLst>
        </pc:spChg>
        <pc:spChg chg="del mod">
          <ac:chgData name="CHEN JINGSI" userId="2c6a6994-749a-46da-a9cf-6c6b6bb4c573" providerId="ADAL" clId="{AF9FF4B5-C0CB-AE41-A71D-39792613AE17}" dt="2023-05-08T19:35:38.723" v="1046" actId="478"/>
          <ac:spMkLst>
            <pc:docMk/>
            <pc:sldMk cId="24899032" sldId="338"/>
            <ac:spMk id="38" creationId="{6080604B-C1E1-5347-AD77-BEF072FC63ED}"/>
          </ac:spMkLst>
        </pc:spChg>
        <pc:spChg chg="add mod">
          <ac:chgData name="CHEN JINGSI" userId="2c6a6994-749a-46da-a9cf-6c6b6bb4c573" providerId="ADAL" clId="{AF9FF4B5-C0CB-AE41-A71D-39792613AE17}" dt="2023-05-08T19:45:55.278" v="1167" actId="21"/>
          <ac:spMkLst>
            <pc:docMk/>
            <pc:sldMk cId="24899032" sldId="338"/>
            <ac:spMk id="40" creationId="{C9E1D60A-A28C-AE66-FADB-380ECAEB47A3}"/>
          </ac:spMkLst>
        </pc:spChg>
        <pc:spChg chg="add mod">
          <ac:chgData name="CHEN JINGSI" userId="2c6a6994-749a-46da-a9cf-6c6b6bb4c573" providerId="ADAL" clId="{AF9FF4B5-C0CB-AE41-A71D-39792613AE17}" dt="2023-05-08T19:48:32.366" v="1190" actId="20577"/>
          <ac:spMkLst>
            <pc:docMk/>
            <pc:sldMk cId="24899032" sldId="338"/>
            <ac:spMk id="42" creationId="{940D8ECE-FD86-6788-66A0-DCCC250B835C}"/>
          </ac:spMkLst>
        </pc:spChg>
        <pc:spChg chg="add mod">
          <ac:chgData name="CHEN JINGSI" userId="2c6a6994-749a-46da-a9cf-6c6b6bb4c573" providerId="ADAL" clId="{AF9FF4B5-C0CB-AE41-A71D-39792613AE17}" dt="2023-05-08T19:47:34.438" v="1184" actId="1076"/>
          <ac:spMkLst>
            <pc:docMk/>
            <pc:sldMk cId="24899032" sldId="338"/>
            <ac:spMk id="43" creationId="{C3391B28-5B9E-2AE1-52B0-B18B14266ACB}"/>
          </ac:spMkLst>
        </pc:spChg>
        <pc:grpChg chg="add mod">
          <ac:chgData name="CHEN JINGSI" userId="2c6a6994-749a-46da-a9cf-6c6b6bb4c573" providerId="ADAL" clId="{AF9FF4B5-C0CB-AE41-A71D-39792613AE17}" dt="2023-05-08T17:18:36.455" v="189"/>
          <ac:grpSpMkLst>
            <pc:docMk/>
            <pc:sldMk cId="24899032" sldId="338"/>
            <ac:grpSpMk id="13" creationId="{4E0FF7C6-F0CE-E9AB-4367-A3A2364414E4}"/>
          </ac:grpSpMkLst>
        </pc:grpChg>
        <pc:grpChg chg="add del mod">
          <ac:chgData name="CHEN JINGSI" userId="2c6a6994-749a-46da-a9cf-6c6b6bb4c573" providerId="ADAL" clId="{AF9FF4B5-C0CB-AE41-A71D-39792613AE17}" dt="2023-05-08T19:45:44.164" v="1163" actId="20577"/>
          <ac:grpSpMkLst>
            <pc:docMk/>
            <pc:sldMk cId="24899032" sldId="338"/>
            <ac:grpSpMk id="26" creationId="{B1D181CC-764B-FE69-969D-364EBB641E7E}"/>
          </ac:grpSpMkLst>
        </pc:grpChg>
        <pc:grpChg chg="del mod">
          <ac:chgData name="CHEN JINGSI" userId="2c6a6994-749a-46da-a9cf-6c6b6bb4c573" providerId="ADAL" clId="{AF9FF4B5-C0CB-AE41-A71D-39792613AE17}" dt="2023-05-08T19:35:38.723" v="1046" actId="478"/>
          <ac:grpSpMkLst>
            <pc:docMk/>
            <pc:sldMk cId="24899032" sldId="338"/>
            <ac:grpSpMk id="27" creationId="{69FCD202-C8CA-9F9E-256C-DA1C594659A2}"/>
          </ac:grpSpMkLst>
        </pc:grpChg>
        <pc:picChg chg="del">
          <ac:chgData name="CHEN JINGSI" userId="2c6a6994-749a-46da-a9cf-6c6b6bb4c573" providerId="ADAL" clId="{AF9FF4B5-C0CB-AE41-A71D-39792613AE17}" dt="2023-05-08T16:55:04.252" v="82" actId="478"/>
          <ac:picMkLst>
            <pc:docMk/>
            <pc:sldMk cId="24899032" sldId="338"/>
            <ac:picMk id="10" creationId="{4935A675-210E-8737-EF37-4C29AB8C7494}"/>
          </ac:picMkLst>
        </pc:picChg>
        <pc:picChg chg="add mod">
          <ac:chgData name="CHEN JINGSI" userId="2c6a6994-749a-46da-a9cf-6c6b6bb4c573" providerId="ADAL" clId="{AF9FF4B5-C0CB-AE41-A71D-39792613AE17}" dt="2023-05-08T19:46:03.132" v="1170" actId="1076"/>
          <ac:picMkLst>
            <pc:docMk/>
            <pc:sldMk cId="24899032" sldId="338"/>
            <ac:picMk id="11" creationId="{3D218603-B7BB-E43D-30FD-6AF53E302303}"/>
          </ac:picMkLst>
        </pc:picChg>
        <pc:picChg chg="del">
          <ac:chgData name="CHEN JINGSI" userId="2c6a6994-749a-46da-a9cf-6c6b6bb4c573" providerId="ADAL" clId="{AF9FF4B5-C0CB-AE41-A71D-39792613AE17}" dt="2023-05-08T17:18:34.432" v="187" actId="478"/>
          <ac:picMkLst>
            <pc:docMk/>
            <pc:sldMk cId="24899032" sldId="338"/>
            <ac:picMk id="1027" creationId="{BF4E4BBE-39DF-BD22-9022-9D98AC7A9891}"/>
          </ac:picMkLst>
        </pc:picChg>
      </pc:sldChg>
      <pc:sldChg chg="del">
        <pc:chgData name="CHEN JINGSI" userId="2c6a6994-749a-46da-a9cf-6c6b6bb4c573" providerId="ADAL" clId="{AF9FF4B5-C0CB-AE41-A71D-39792613AE17}" dt="2023-05-08T18:23:28.614" v="1016" actId="2696"/>
        <pc:sldMkLst>
          <pc:docMk/>
          <pc:sldMk cId="1676410670" sldId="341"/>
        </pc:sldMkLst>
      </pc:sldChg>
      <pc:sldChg chg="addSp delSp modSp mod">
        <pc:chgData name="CHEN JINGSI" userId="2c6a6994-749a-46da-a9cf-6c6b6bb4c573" providerId="ADAL" clId="{AF9FF4B5-C0CB-AE41-A71D-39792613AE17}" dt="2023-05-08T17:24:44.503" v="249" actId="20577"/>
        <pc:sldMkLst>
          <pc:docMk/>
          <pc:sldMk cId="2933125713" sldId="352"/>
        </pc:sldMkLst>
        <pc:spChg chg="del">
          <ac:chgData name="CHEN JINGSI" userId="2c6a6994-749a-46da-a9cf-6c6b6bb4c573" providerId="ADAL" clId="{AF9FF4B5-C0CB-AE41-A71D-39792613AE17}" dt="2023-05-08T17:19:14.164" v="195" actId="478"/>
          <ac:spMkLst>
            <pc:docMk/>
            <pc:sldMk cId="2933125713" sldId="352"/>
            <ac:spMk id="5" creationId="{B3894667-DD93-BA1B-5A04-B68A79D3A23C}"/>
          </ac:spMkLst>
        </pc:spChg>
        <pc:spChg chg="del">
          <ac:chgData name="CHEN JINGSI" userId="2c6a6994-749a-46da-a9cf-6c6b6bb4c573" providerId="ADAL" clId="{AF9FF4B5-C0CB-AE41-A71D-39792613AE17}" dt="2023-05-08T17:19:15.156" v="196" actId="478"/>
          <ac:spMkLst>
            <pc:docMk/>
            <pc:sldMk cId="2933125713" sldId="352"/>
            <ac:spMk id="6" creationId="{87D10F91-1259-D273-DEAD-D69E55B338B8}"/>
          </ac:spMkLst>
        </pc:spChg>
        <pc:spChg chg="del">
          <ac:chgData name="CHEN JINGSI" userId="2c6a6994-749a-46da-a9cf-6c6b6bb4c573" providerId="ADAL" clId="{AF9FF4B5-C0CB-AE41-A71D-39792613AE17}" dt="2023-05-08T17:19:16.482" v="197" actId="478"/>
          <ac:spMkLst>
            <pc:docMk/>
            <pc:sldMk cId="2933125713" sldId="352"/>
            <ac:spMk id="7" creationId="{374EE802-F62D-0ABF-6FB1-FE3CE2FA0287}"/>
          </ac:spMkLst>
        </pc:spChg>
        <pc:spChg chg="del">
          <ac:chgData name="CHEN JINGSI" userId="2c6a6994-749a-46da-a9cf-6c6b6bb4c573" providerId="ADAL" clId="{AF9FF4B5-C0CB-AE41-A71D-39792613AE17}" dt="2023-05-08T17:19:13.289" v="194" actId="478"/>
          <ac:spMkLst>
            <pc:docMk/>
            <pc:sldMk cId="2933125713" sldId="352"/>
            <ac:spMk id="9" creationId="{11D82356-9A12-638A-3EDF-95199E10F17F}"/>
          </ac:spMkLst>
        </pc:spChg>
        <pc:spChg chg="mod">
          <ac:chgData name="CHEN JINGSI" userId="2c6a6994-749a-46da-a9cf-6c6b6bb4c573" providerId="ADAL" clId="{AF9FF4B5-C0CB-AE41-A71D-39792613AE17}" dt="2023-05-08T17:18:52.621" v="193"/>
          <ac:spMkLst>
            <pc:docMk/>
            <pc:sldMk cId="2933125713" sldId="352"/>
            <ac:spMk id="12" creationId="{3D10514A-7371-8AD3-6C82-1469E23CFB75}"/>
          </ac:spMkLst>
        </pc:spChg>
        <pc:spChg chg="mod">
          <ac:chgData name="CHEN JINGSI" userId="2c6a6994-749a-46da-a9cf-6c6b6bb4c573" providerId="ADAL" clId="{AF9FF4B5-C0CB-AE41-A71D-39792613AE17}" dt="2023-05-08T17:24:44.503" v="249" actId="20577"/>
          <ac:spMkLst>
            <pc:docMk/>
            <pc:sldMk cId="2933125713" sldId="352"/>
            <ac:spMk id="13" creationId="{D63B1E87-2B8B-688E-6902-40E1030CE8A9}"/>
          </ac:spMkLst>
        </pc:spChg>
        <pc:spChg chg="mod">
          <ac:chgData name="CHEN JINGSI" userId="2c6a6994-749a-46da-a9cf-6c6b6bb4c573" providerId="ADAL" clId="{AF9FF4B5-C0CB-AE41-A71D-39792613AE17}" dt="2023-05-08T17:18:52.621" v="193"/>
          <ac:spMkLst>
            <pc:docMk/>
            <pc:sldMk cId="2933125713" sldId="352"/>
            <ac:spMk id="14" creationId="{F3B98C6F-F6BE-CF9E-344E-3927A52DCB57}"/>
          </ac:spMkLst>
        </pc:spChg>
        <pc:spChg chg="mod">
          <ac:chgData name="CHEN JINGSI" userId="2c6a6994-749a-46da-a9cf-6c6b6bb4c573" providerId="ADAL" clId="{AF9FF4B5-C0CB-AE41-A71D-39792613AE17}" dt="2023-05-08T17:18:52.621" v="193"/>
          <ac:spMkLst>
            <pc:docMk/>
            <pc:sldMk cId="2933125713" sldId="352"/>
            <ac:spMk id="15" creationId="{40EE3100-FA61-1FB5-F038-AA1275CC41A8}"/>
          </ac:spMkLst>
        </pc:spChg>
        <pc:spChg chg="mod">
          <ac:chgData name="CHEN JINGSI" userId="2c6a6994-749a-46da-a9cf-6c6b6bb4c573" providerId="ADAL" clId="{AF9FF4B5-C0CB-AE41-A71D-39792613AE17}" dt="2023-05-08T17:18:52.621" v="193"/>
          <ac:spMkLst>
            <pc:docMk/>
            <pc:sldMk cId="2933125713" sldId="352"/>
            <ac:spMk id="16" creationId="{6DC723E8-DBA6-FCA1-6756-4314D3182F82}"/>
          </ac:spMkLst>
        </pc:spChg>
        <pc:spChg chg="mod">
          <ac:chgData name="CHEN JINGSI" userId="2c6a6994-749a-46da-a9cf-6c6b6bb4c573" providerId="ADAL" clId="{AF9FF4B5-C0CB-AE41-A71D-39792613AE17}" dt="2023-05-08T17:20:35.629" v="210" actId="207"/>
          <ac:spMkLst>
            <pc:docMk/>
            <pc:sldMk cId="2933125713" sldId="352"/>
            <ac:spMk id="25" creationId="{C71552A4-6B22-899A-7EA2-39CBBCC7F79B}"/>
          </ac:spMkLst>
        </pc:spChg>
        <pc:spChg chg="mod">
          <ac:chgData name="CHEN JINGSI" userId="2c6a6994-749a-46da-a9cf-6c6b6bb4c573" providerId="ADAL" clId="{AF9FF4B5-C0CB-AE41-A71D-39792613AE17}" dt="2023-05-08T17:18:52.621" v="193"/>
          <ac:spMkLst>
            <pc:docMk/>
            <pc:sldMk cId="2933125713" sldId="352"/>
            <ac:spMk id="26" creationId="{F175DFE9-AA77-CDC7-8634-DC90BCBAF7CA}"/>
          </ac:spMkLst>
        </pc:spChg>
        <pc:spChg chg="mod">
          <ac:chgData name="CHEN JINGSI" userId="2c6a6994-749a-46da-a9cf-6c6b6bb4c573" providerId="ADAL" clId="{AF9FF4B5-C0CB-AE41-A71D-39792613AE17}" dt="2023-05-08T17:18:52.621" v="193"/>
          <ac:spMkLst>
            <pc:docMk/>
            <pc:sldMk cId="2933125713" sldId="352"/>
            <ac:spMk id="27" creationId="{A32DB7B6-36EA-F1F4-0F51-B50EA5056D74}"/>
          </ac:spMkLst>
        </pc:spChg>
        <pc:spChg chg="mod">
          <ac:chgData name="CHEN JINGSI" userId="2c6a6994-749a-46da-a9cf-6c6b6bb4c573" providerId="ADAL" clId="{AF9FF4B5-C0CB-AE41-A71D-39792613AE17}" dt="2023-05-08T17:24:40.051" v="245"/>
          <ac:spMkLst>
            <pc:docMk/>
            <pc:sldMk cId="2933125713" sldId="352"/>
            <ac:spMk id="28" creationId="{7720DE1E-2C05-D4B1-3594-6D5111243BC6}"/>
          </ac:spMkLst>
        </pc:spChg>
        <pc:spChg chg="mod">
          <ac:chgData name="CHEN JINGSI" userId="2c6a6994-749a-46da-a9cf-6c6b6bb4c573" providerId="ADAL" clId="{AF9FF4B5-C0CB-AE41-A71D-39792613AE17}" dt="2023-05-08T17:18:52.621" v="193"/>
          <ac:spMkLst>
            <pc:docMk/>
            <pc:sldMk cId="2933125713" sldId="352"/>
            <ac:spMk id="29" creationId="{CBD73270-E8AC-3F02-86E1-FF0903239C6D}"/>
          </ac:spMkLst>
        </pc:spChg>
        <pc:spChg chg="mod">
          <ac:chgData name="CHEN JINGSI" userId="2c6a6994-749a-46da-a9cf-6c6b6bb4c573" providerId="ADAL" clId="{AF9FF4B5-C0CB-AE41-A71D-39792613AE17}" dt="2023-05-08T17:18:52.621" v="193"/>
          <ac:spMkLst>
            <pc:docMk/>
            <pc:sldMk cId="2933125713" sldId="352"/>
            <ac:spMk id="30" creationId="{7D35875D-9555-F2D4-155C-E7A105F2402A}"/>
          </ac:spMkLst>
        </pc:spChg>
        <pc:spChg chg="mod">
          <ac:chgData name="CHEN JINGSI" userId="2c6a6994-749a-46da-a9cf-6c6b6bb4c573" providerId="ADAL" clId="{AF9FF4B5-C0CB-AE41-A71D-39792613AE17}" dt="2023-05-08T17:18:52.621" v="193"/>
          <ac:spMkLst>
            <pc:docMk/>
            <pc:sldMk cId="2933125713" sldId="352"/>
            <ac:spMk id="31" creationId="{5E0CD1FB-AA91-82B0-9233-FE9A397BC974}"/>
          </ac:spMkLst>
        </pc:spChg>
        <pc:grpChg chg="add mod">
          <ac:chgData name="CHEN JINGSI" userId="2c6a6994-749a-46da-a9cf-6c6b6bb4c573" providerId="ADAL" clId="{AF9FF4B5-C0CB-AE41-A71D-39792613AE17}" dt="2023-05-08T17:18:52.621" v="193"/>
          <ac:grpSpMkLst>
            <pc:docMk/>
            <pc:sldMk cId="2933125713" sldId="352"/>
            <ac:grpSpMk id="10" creationId="{A1041C50-83F4-BF33-40D0-9BDEEDAC5CF4}"/>
          </ac:grpSpMkLst>
        </pc:grpChg>
        <pc:grpChg chg="del">
          <ac:chgData name="CHEN JINGSI" userId="2c6a6994-749a-46da-a9cf-6c6b6bb4c573" providerId="ADAL" clId="{AF9FF4B5-C0CB-AE41-A71D-39792613AE17}" dt="2023-05-08T17:18:51.473" v="192" actId="478"/>
          <ac:grpSpMkLst>
            <pc:docMk/>
            <pc:sldMk cId="2933125713" sldId="352"/>
            <ac:grpSpMk id="17" creationId="{89939196-28A1-DA5C-6324-217641584DD1}"/>
          </ac:grpSpMkLst>
        </pc:grpChg>
      </pc:sldChg>
      <pc:sldChg chg="addSp delSp modSp add mod">
        <pc:chgData name="CHEN JINGSI" userId="2c6a6994-749a-46da-a9cf-6c6b6bb4c573" providerId="ADAL" clId="{AF9FF4B5-C0CB-AE41-A71D-39792613AE17}" dt="2023-05-05T14:07:38.711" v="12" actId="2711"/>
        <pc:sldMkLst>
          <pc:docMk/>
          <pc:sldMk cId="2483509572" sldId="353"/>
        </pc:sldMkLst>
        <pc:spChg chg="mod">
          <ac:chgData name="CHEN JINGSI" userId="2c6a6994-749a-46da-a9cf-6c6b6bb4c573" providerId="ADAL" clId="{AF9FF4B5-C0CB-AE41-A71D-39792613AE17}" dt="2023-05-05T14:06:53.323" v="4" actId="255"/>
          <ac:spMkLst>
            <pc:docMk/>
            <pc:sldMk cId="2483509572" sldId="353"/>
            <ac:spMk id="7" creationId="{6F5BA6FF-DEDF-11BD-5EF9-99442F9EEDBE}"/>
          </ac:spMkLst>
        </pc:spChg>
        <pc:spChg chg="mod">
          <ac:chgData name="CHEN JINGSI" userId="2c6a6994-749a-46da-a9cf-6c6b6bb4c573" providerId="ADAL" clId="{AF9FF4B5-C0CB-AE41-A71D-39792613AE17}" dt="2023-05-05T14:06:53.323" v="4" actId="255"/>
          <ac:spMkLst>
            <pc:docMk/>
            <pc:sldMk cId="2483509572" sldId="353"/>
            <ac:spMk id="8" creationId="{C7805EDE-2CDA-4683-94D1-5C6C803B2AFC}"/>
          </ac:spMkLst>
        </pc:spChg>
        <pc:spChg chg="mod">
          <ac:chgData name="CHEN JINGSI" userId="2c6a6994-749a-46da-a9cf-6c6b6bb4c573" providerId="ADAL" clId="{AF9FF4B5-C0CB-AE41-A71D-39792613AE17}" dt="2023-05-05T14:06:53.323" v="4" actId="255"/>
          <ac:spMkLst>
            <pc:docMk/>
            <pc:sldMk cId="2483509572" sldId="353"/>
            <ac:spMk id="13" creationId="{91BB2B49-A0FB-5CA7-2A8A-E2E9889EDB23}"/>
          </ac:spMkLst>
        </pc:spChg>
        <pc:spChg chg="mod">
          <ac:chgData name="CHEN JINGSI" userId="2c6a6994-749a-46da-a9cf-6c6b6bb4c573" providerId="ADAL" clId="{AF9FF4B5-C0CB-AE41-A71D-39792613AE17}" dt="2023-05-05T14:06:53.323" v="4" actId="255"/>
          <ac:spMkLst>
            <pc:docMk/>
            <pc:sldMk cId="2483509572" sldId="353"/>
            <ac:spMk id="14" creationId="{864749C1-3D2F-2FCC-516B-43D4B1C37E3B}"/>
          </ac:spMkLst>
        </pc:spChg>
        <pc:spChg chg="mod">
          <ac:chgData name="CHEN JINGSI" userId="2c6a6994-749a-46da-a9cf-6c6b6bb4c573" providerId="ADAL" clId="{AF9FF4B5-C0CB-AE41-A71D-39792613AE17}" dt="2023-05-05T14:06:38.704" v="2"/>
          <ac:spMkLst>
            <pc:docMk/>
            <pc:sldMk cId="2483509572" sldId="353"/>
            <ac:spMk id="15" creationId="{7E12E8AB-798C-A073-BCA6-2C5A739B378C}"/>
          </ac:spMkLst>
        </pc:spChg>
        <pc:spChg chg="mod">
          <ac:chgData name="CHEN JINGSI" userId="2c6a6994-749a-46da-a9cf-6c6b6bb4c573" providerId="ADAL" clId="{AF9FF4B5-C0CB-AE41-A71D-39792613AE17}" dt="2023-05-05T14:06:53.323" v="4" actId="255"/>
          <ac:spMkLst>
            <pc:docMk/>
            <pc:sldMk cId="2483509572" sldId="353"/>
            <ac:spMk id="16" creationId="{332233EC-D658-0E6E-0814-2E7C1297AB05}"/>
          </ac:spMkLst>
        </pc:spChg>
        <pc:spChg chg="mod">
          <ac:chgData name="CHEN JINGSI" userId="2c6a6994-749a-46da-a9cf-6c6b6bb4c573" providerId="ADAL" clId="{AF9FF4B5-C0CB-AE41-A71D-39792613AE17}" dt="2023-05-05T14:06:53.323" v="4" actId="255"/>
          <ac:spMkLst>
            <pc:docMk/>
            <pc:sldMk cId="2483509572" sldId="353"/>
            <ac:spMk id="17" creationId="{1204C667-E459-1351-BB95-1C2F40AA0733}"/>
          </ac:spMkLst>
        </pc:spChg>
        <pc:spChg chg="mod">
          <ac:chgData name="CHEN JINGSI" userId="2c6a6994-749a-46da-a9cf-6c6b6bb4c573" providerId="ADAL" clId="{AF9FF4B5-C0CB-AE41-A71D-39792613AE17}" dt="2023-05-05T14:06:53.323" v="4" actId="255"/>
          <ac:spMkLst>
            <pc:docMk/>
            <pc:sldMk cId="2483509572" sldId="353"/>
            <ac:spMk id="18" creationId="{7223821C-E627-91A8-EC7A-9E394A522527}"/>
          </ac:spMkLst>
        </pc:spChg>
        <pc:spChg chg="mod">
          <ac:chgData name="CHEN JINGSI" userId="2c6a6994-749a-46da-a9cf-6c6b6bb4c573" providerId="ADAL" clId="{AF9FF4B5-C0CB-AE41-A71D-39792613AE17}" dt="2023-05-05T14:06:38.704" v="2"/>
          <ac:spMkLst>
            <pc:docMk/>
            <pc:sldMk cId="2483509572" sldId="353"/>
            <ac:spMk id="19" creationId="{CC1A68BA-B5BB-0766-DF0C-904C4523F0A0}"/>
          </ac:spMkLst>
        </pc:spChg>
        <pc:spChg chg="mod">
          <ac:chgData name="CHEN JINGSI" userId="2c6a6994-749a-46da-a9cf-6c6b6bb4c573" providerId="ADAL" clId="{AF9FF4B5-C0CB-AE41-A71D-39792613AE17}" dt="2023-05-05T14:06:53.323" v="4" actId="255"/>
          <ac:spMkLst>
            <pc:docMk/>
            <pc:sldMk cId="2483509572" sldId="353"/>
            <ac:spMk id="20" creationId="{7C0B7B6D-C302-AE64-DA61-2CD76C527D34}"/>
          </ac:spMkLst>
        </pc:spChg>
        <pc:spChg chg="mod">
          <ac:chgData name="CHEN JINGSI" userId="2c6a6994-749a-46da-a9cf-6c6b6bb4c573" providerId="ADAL" clId="{AF9FF4B5-C0CB-AE41-A71D-39792613AE17}" dt="2023-05-05T14:06:53.323" v="4" actId="255"/>
          <ac:spMkLst>
            <pc:docMk/>
            <pc:sldMk cId="2483509572" sldId="353"/>
            <ac:spMk id="21" creationId="{80ED32CB-A50B-D44D-B608-4C27E6CE475D}"/>
          </ac:spMkLst>
        </pc:spChg>
        <pc:spChg chg="mod">
          <ac:chgData name="CHEN JINGSI" userId="2c6a6994-749a-46da-a9cf-6c6b6bb4c573" providerId="ADAL" clId="{AF9FF4B5-C0CB-AE41-A71D-39792613AE17}" dt="2023-05-05T14:06:53.323" v="4" actId="255"/>
          <ac:spMkLst>
            <pc:docMk/>
            <pc:sldMk cId="2483509572" sldId="353"/>
            <ac:spMk id="22" creationId="{86B2AE22-9117-1771-3ED3-272B06710B19}"/>
          </ac:spMkLst>
        </pc:spChg>
        <pc:spChg chg="mod">
          <ac:chgData name="CHEN JINGSI" userId="2c6a6994-749a-46da-a9cf-6c6b6bb4c573" providerId="ADAL" clId="{AF9FF4B5-C0CB-AE41-A71D-39792613AE17}" dt="2023-05-05T14:06:53.323" v="4" actId="255"/>
          <ac:spMkLst>
            <pc:docMk/>
            <pc:sldMk cId="2483509572" sldId="353"/>
            <ac:spMk id="23" creationId="{47CDCE5F-4231-94FF-52BA-0F49F79CA6DA}"/>
          </ac:spMkLst>
        </pc:spChg>
        <pc:spChg chg="mod">
          <ac:chgData name="CHEN JINGSI" userId="2c6a6994-749a-46da-a9cf-6c6b6bb4c573" providerId="ADAL" clId="{AF9FF4B5-C0CB-AE41-A71D-39792613AE17}" dt="2023-05-05T14:06:53.323" v="4" actId="255"/>
          <ac:spMkLst>
            <pc:docMk/>
            <pc:sldMk cId="2483509572" sldId="353"/>
            <ac:spMk id="24" creationId="{761CD4DF-4A91-7461-2372-0D4911618E9E}"/>
          </ac:spMkLst>
        </pc:spChg>
        <pc:spChg chg="mod">
          <ac:chgData name="CHEN JINGSI" userId="2c6a6994-749a-46da-a9cf-6c6b6bb4c573" providerId="ADAL" clId="{AF9FF4B5-C0CB-AE41-A71D-39792613AE17}" dt="2023-05-05T14:06:53.323" v="4" actId="255"/>
          <ac:spMkLst>
            <pc:docMk/>
            <pc:sldMk cId="2483509572" sldId="353"/>
            <ac:spMk id="25" creationId="{13560560-5CEA-FD05-4B76-769F20E8117A}"/>
          </ac:spMkLst>
        </pc:spChg>
        <pc:spChg chg="mod">
          <ac:chgData name="CHEN JINGSI" userId="2c6a6994-749a-46da-a9cf-6c6b6bb4c573" providerId="ADAL" clId="{AF9FF4B5-C0CB-AE41-A71D-39792613AE17}" dt="2023-05-05T14:06:53.323" v="4" actId="255"/>
          <ac:spMkLst>
            <pc:docMk/>
            <pc:sldMk cId="2483509572" sldId="353"/>
            <ac:spMk id="26" creationId="{4848F30E-8E86-ED13-78AE-449F85085BB3}"/>
          </ac:spMkLst>
        </pc:spChg>
        <pc:spChg chg="mod">
          <ac:chgData name="CHEN JINGSI" userId="2c6a6994-749a-46da-a9cf-6c6b6bb4c573" providerId="ADAL" clId="{AF9FF4B5-C0CB-AE41-A71D-39792613AE17}" dt="2023-05-05T14:06:53.323" v="4" actId="255"/>
          <ac:spMkLst>
            <pc:docMk/>
            <pc:sldMk cId="2483509572" sldId="353"/>
            <ac:spMk id="27" creationId="{5A59FC02-180D-1906-98A5-74C77FE26671}"/>
          </ac:spMkLst>
        </pc:spChg>
        <pc:spChg chg="mod">
          <ac:chgData name="CHEN JINGSI" userId="2c6a6994-749a-46da-a9cf-6c6b6bb4c573" providerId="ADAL" clId="{AF9FF4B5-C0CB-AE41-A71D-39792613AE17}" dt="2023-05-05T14:06:53.323" v="4" actId="255"/>
          <ac:spMkLst>
            <pc:docMk/>
            <pc:sldMk cId="2483509572" sldId="353"/>
            <ac:spMk id="28" creationId="{7C2D2B26-09FA-CF40-9B66-09D9FA9C6AC7}"/>
          </ac:spMkLst>
        </pc:spChg>
        <pc:spChg chg="mod">
          <ac:chgData name="CHEN JINGSI" userId="2c6a6994-749a-46da-a9cf-6c6b6bb4c573" providerId="ADAL" clId="{AF9FF4B5-C0CB-AE41-A71D-39792613AE17}" dt="2023-05-05T14:06:53.323" v="4" actId="255"/>
          <ac:spMkLst>
            <pc:docMk/>
            <pc:sldMk cId="2483509572" sldId="353"/>
            <ac:spMk id="29" creationId="{17F6768C-6E57-D50A-1ECF-27E27E52CD6C}"/>
          </ac:spMkLst>
        </pc:spChg>
        <pc:spChg chg="mod">
          <ac:chgData name="CHEN JINGSI" userId="2c6a6994-749a-46da-a9cf-6c6b6bb4c573" providerId="ADAL" clId="{AF9FF4B5-C0CB-AE41-A71D-39792613AE17}" dt="2023-05-05T14:06:53.323" v="4" actId="255"/>
          <ac:spMkLst>
            <pc:docMk/>
            <pc:sldMk cId="2483509572" sldId="353"/>
            <ac:spMk id="30" creationId="{C244B868-0D5E-FF65-B2F2-375627C77748}"/>
          </ac:spMkLst>
        </pc:spChg>
        <pc:spChg chg="mod">
          <ac:chgData name="CHEN JINGSI" userId="2c6a6994-749a-46da-a9cf-6c6b6bb4c573" providerId="ADAL" clId="{AF9FF4B5-C0CB-AE41-A71D-39792613AE17}" dt="2023-05-05T14:06:53.323" v="4" actId="255"/>
          <ac:spMkLst>
            <pc:docMk/>
            <pc:sldMk cId="2483509572" sldId="353"/>
            <ac:spMk id="31" creationId="{BDE2468B-E777-6A71-0071-C6EEF7541D4A}"/>
          </ac:spMkLst>
        </pc:spChg>
        <pc:spChg chg="mod">
          <ac:chgData name="CHEN JINGSI" userId="2c6a6994-749a-46da-a9cf-6c6b6bb4c573" providerId="ADAL" clId="{AF9FF4B5-C0CB-AE41-A71D-39792613AE17}" dt="2023-05-05T14:06:53.323" v="4" actId="255"/>
          <ac:spMkLst>
            <pc:docMk/>
            <pc:sldMk cId="2483509572" sldId="353"/>
            <ac:spMk id="32" creationId="{6B7882E7-F11E-3E74-AE72-B418E79847D5}"/>
          </ac:spMkLst>
        </pc:spChg>
        <pc:spChg chg="mod">
          <ac:chgData name="CHEN JINGSI" userId="2c6a6994-749a-46da-a9cf-6c6b6bb4c573" providerId="ADAL" clId="{AF9FF4B5-C0CB-AE41-A71D-39792613AE17}" dt="2023-05-05T14:06:38.704" v="2"/>
          <ac:spMkLst>
            <pc:docMk/>
            <pc:sldMk cId="2483509572" sldId="353"/>
            <ac:spMk id="33" creationId="{22E6C924-F939-7274-2DFD-D87F6546242E}"/>
          </ac:spMkLst>
        </pc:spChg>
        <pc:spChg chg="mod">
          <ac:chgData name="CHEN JINGSI" userId="2c6a6994-749a-46da-a9cf-6c6b6bb4c573" providerId="ADAL" clId="{AF9FF4B5-C0CB-AE41-A71D-39792613AE17}" dt="2023-05-05T14:06:53.323" v="4" actId="255"/>
          <ac:spMkLst>
            <pc:docMk/>
            <pc:sldMk cId="2483509572" sldId="353"/>
            <ac:spMk id="34" creationId="{59FD256E-1449-F37D-0116-4AD68B590F85}"/>
          </ac:spMkLst>
        </pc:spChg>
        <pc:spChg chg="mod">
          <ac:chgData name="CHEN JINGSI" userId="2c6a6994-749a-46da-a9cf-6c6b6bb4c573" providerId="ADAL" clId="{AF9FF4B5-C0CB-AE41-A71D-39792613AE17}" dt="2023-05-05T14:06:53.323" v="4" actId="255"/>
          <ac:spMkLst>
            <pc:docMk/>
            <pc:sldMk cId="2483509572" sldId="353"/>
            <ac:spMk id="35" creationId="{95E8A1D8-B9FC-2750-A456-9F3AEBFDE46E}"/>
          </ac:spMkLst>
        </pc:spChg>
        <pc:spChg chg="mod">
          <ac:chgData name="CHEN JINGSI" userId="2c6a6994-749a-46da-a9cf-6c6b6bb4c573" providerId="ADAL" clId="{AF9FF4B5-C0CB-AE41-A71D-39792613AE17}" dt="2023-05-05T14:06:53.323" v="4" actId="255"/>
          <ac:spMkLst>
            <pc:docMk/>
            <pc:sldMk cId="2483509572" sldId="353"/>
            <ac:spMk id="36" creationId="{DC9A48F7-A3BA-DD33-6F27-CFA7919A32A3}"/>
          </ac:spMkLst>
        </pc:spChg>
        <pc:spChg chg="mod">
          <ac:chgData name="CHEN JINGSI" userId="2c6a6994-749a-46da-a9cf-6c6b6bb4c573" providerId="ADAL" clId="{AF9FF4B5-C0CB-AE41-A71D-39792613AE17}" dt="2023-05-05T14:06:53.323" v="4" actId="255"/>
          <ac:spMkLst>
            <pc:docMk/>
            <pc:sldMk cId="2483509572" sldId="353"/>
            <ac:spMk id="37" creationId="{A6470270-C5FD-CB6C-15CD-49CB3F4ADD52}"/>
          </ac:spMkLst>
        </pc:spChg>
        <pc:spChg chg="mod">
          <ac:chgData name="CHEN JINGSI" userId="2c6a6994-749a-46da-a9cf-6c6b6bb4c573" providerId="ADAL" clId="{AF9FF4B5-C0CB-AE41-A71D-39792613AE17}" dt="2023-05-05T14:07:05.762" v="6"/>
          <ac:spMkLst>
            <pc:docMk/>
            <pc:sldMk cId="2483509572" sldId="353"/>
            <ac:spMk id="41" creationId="{FC60CCCA-6F13-0CF8-2746-2F05B5F0A935}"/>
          </ac:spMkLst>
        </pc:spChg>
        <pc:spChg chg="mod">
          <ac:chgData name="CHEN JINGSI" userId="2c6a6994-749a-46da-a9cf-6c6b6bb4c573" providerId="ADAL" clId="{AF9FF4B5-C0CB-AE41-A71D-39792613AE17}" dt="2023-05-05T14:07:05.762" v="6"/>
          <ac:spMkLst>
            <pc:docMk/>
            <pc:sldMk cId="2483509572" sldId="353"/>
            <ac:spMk id="42" creationId="{11666668-D822-D7EF-3E35-05FB4E7C05EF}"/>
          </ac:spMkLst>
        </pc:spChg>
        <pc:spChg chg="mod">
          <ac:chgData name="CHEN JINGSI" userId="2c6a6994-749a-46da-a9cf-6c6b6bb4c573" providerId="ADAL" clId="{AF9FF4B5-C0CB-AE41-A71D-39792613AE17}" dt="2023-05-05T14:07:05.762" v="6"/>
          <ac:spMkLst>
            <pc:docMk/>
            <pc:sldMk cId="2483509572" sldId="353"/>
            <ac:spMk id="47" creationId="{EF4B16EF-5F45-A298-21E3-B5195C2F70D7}"/>
          </ac:spMkLst>
        </pc:spChg>
        <pc:spChg chg="mod">
          <ac:chgData name="CHEN JINGSI" userId="2c6a6994-749a-46da-a9cf-6c6b6bb4c573" providerId="ADAL" clId="{AF9FF4B5-C0CB-AE41-A71D-39792613AE17}" dt="2023-05-05T14:07:05.762" v="6"/>
          <ac:spMkLst>
            <pc:docMk/>
            <pc:sldMk cId="2483509572" sldId="353"/>
            <ac:spMk id="48" creationId="{B5394598-EECD-CC95-0497-D8DC5C6E0499}"/>
          </ac:spMkLst>
        </pc:spChg>
        <pc:spChg chg="mod">
          <ac:chgData name="CHEN JINGSI" userId="2c6a6994-749a-46da-a9cf-6c6b6bb4c573" providerId="ADAL" clId="{AF9FF4B5-C0CB-AE41-A71D-39792613AE17}" dt="2023-05-05T14:07:05.762" v="6"/>
          <ac:spMkLst>
            <pc:docMk/>
            <pc:sldMk cId="2483509572" sldId="353"/>
            <ac:spMk id="49" creationId="{65A2A4DF-A330-2001-3A65-CED345332F63}"/>
          </ac:spMkLst>
        </pc:spChg>
        <pc:spChg chg="mod">
          <ac:chgData name="CHEN JINGSI" userId="2c6a6994-749a-46da-a9cf-6c6b6bb4c573" providerId="ADAL" clId="{AF9FF4B5-C0CB-AE41-A71D-39792613AE17}" dt="2023-05-05T14:07:05.762" v="6"/>
          <ac:spMkLst>
            <pc:docMk/>
            <pc:sldMk cId="2483509572" sldId="353"/>
            <ac:spMk id="50" creationId="{8F2F8447-9C85-DD62-6F6C-75C6A747D0C1}"/>
          </ac:spMkLst>
        </pc:spChg>
        <pc:spChg chg="mod">
          <ac:chgData name="CHEN JINGSI" userId="2c6a6994-749a-46da-a9cf-6c6b6bb4c573" providerId="ADAL" clId="{AF9FF4B5-C0CB-AE41-A71D-39792613AE17}" dt="2023-05-05T14:07:05.762" v="6"/>
          <ac:spMkLst>
            <pc:docMk/>
            <pc:sldMk cId="2483509572" sldId="353"/>
            <ac:spMk id="51" creationId="{0BE59546-F53E-35EB-5D28-F6CFEDD5AD9A}"/>
          </ac:spMkLst>
        </pc:spChg>
        <pc:spChg chg="mod">
          <ac:chgData name="CHEN JINGSI" userId="2c6a6994-749a-46da-a9cf-6c6b6bb4c573" providerId="ADAL" clId="{AF9FF4B5-C0CB-AE41-A71D-39792613AE17}" dt="2023-05-05T14:07:05.762" v="6"/>
          <ac:spMkLst>
            <pc:docMk/>
            <pc:sldMk cId="2483509572" sldId="353"/>
            <ac:spMk id="52" creationId="{53A41A96-A98E-C548-B22D-946F66C6D54B}"/>
          </ac:spMkLst>
        </pc:spChg>
        <pc:spChg chg="mod">
          <ac:chgData name="CHEN JINGSI" userId="2c6a6994-749a-46da-a9cf-6c6b6bb4c573" providerId="ADAL" clId="{AF9FF4B5-C0CB-AE41-A71D-39792613AE17}" dt="2023-05-05T14:07:05.762" v="6"/>
          <ac:spMkLst>
            <pc:docMk/>
            <pc:sldMk cId="2483509572" sldId="353"/>
            <ac:spMk id="53" creationId="{D79FF873-8984-278F-C06C-A586DEC16003}"/>
          </ac:spMkLst>
        </pc:spChg>
        <pc:spChg chg="mod">
          <ac:chgData name="CHEN JINGSI" userId="2c6a6994-749a-46da-a9cf-6c6b6bb4c573" providerId="ADAL" clId="{AF9FF4B5-C0CB-AE41-A71D-39792613AE17}" dt="2023-05-05T14:07:05.762" v="6"/>
          <ac:spMkLst>
            <pc:docMk/>
            <pc:sldMk cId="2483509572" sldId="353"/>
            <ac:spMk id="54" creationId="{814D936A-F2C8-4D75-A5F9-014CBB9EDAF7}"/>
          </ac:spMkLst>
        </pc:spChg>
        <pc:spChg chg="mod">
          <ac:chgData name="CHEN JINGSI" userId="2c6a6994-749a-46da-a9cf-6c6b6bb4c573" providerId="ADAL" clId="{AF9FF4B5-C0CB-AE41-A71D-39792613AE17}" dt="2023-05-05T14:07:05.762" v="6"/>
          <ac:spMkLst>
            <pc:docMk/>
            <pc:sldMk cId="2483509572" sldId="353"/>
            <ac:spMk id="55" creationId="{4A585407-FB1F-64B8-B44E-A0F07B246611}"/>
          </ac:spMkLst>
        </pc:spChg>
        <pc:spChg chg="mod">
          <ac:chgData name="CHEN JINGSI" userId="2c6a6994-749a-46da-a9cf-6c6b6bb4c573" providerId="ADAL" clId="{AF9FF4B5-C0CB-AE41-A71D-39792613AE17}" dt="2023-05-05T14:07:05.762" v="6"/>
          <ac:spMkLst>
            <pc:docMk/>
            <pc:sldMk cId="2483509572" sldId="353"/>
            <ac:spMk id="56" creationId="{5AC8526F-B6B1-4E23-8133-A405E54FF132}"/>
          </ac:spMkLst>
        </pc:spChg>
        <pc:spChg chg="mod">
          <ac:chgData name="CHEN JINGSI" userId="2c6a6994-749a-46da-a9cf-6c6b6bb4c573" providerId="ADAL" clId="{AF9FF4B5-C0CB-AE41-A71D-39792613AE17}" dt="2023-05-05T14:07:05.762" v="6"/>
          <ac:spMkLst>
            <pc:docMk/>
            <pc:sldMk cId="2483509572" sldId="353"/>
            <ac:spMk id="57" creationId="{013F0AC3-2221-DFD2-79F2-A31DCB44C4FC}"/>
          </ac:spMkLst>
        </pc:spChg>
        <pc:spChg chg="mod">
          <ac:chgData name="CHEN JINGSI" userId="2c6a6994-749a-46da-a9cf-6c6b6bb4c573" providerId="ADAL" clId="{AF9FF4B5-C0CB-AE41-A71D-39792613AE17}" dt="2023-05-05T14:07:05.762" v="6"/>
          <ac:spMkLst>
            <pc:docMk/>
            <pc:sldMk cId="2483509572" sldId="353"/>
            <ac:spMk id="58" creationId="{D73C59A6-1549-1888-6942-98207C4CE956}"/>
          </ac:spMkLst>
        </pc:spChg>
        <pc:spChg chg="mod">
          <ac:chgData name="CHEN JINGSI" userId="2c6a6994-749a-46da-a9cf-6c6b6bb4c573" providerId="ADAL" clId="{AF9FF4B5-C0CB-AE41-A71D-39792613AE17}" dt="2023-05-05T14:07:05.762" v="6"/>
          <ac:spMkLst>
            <pc:docMk/>
            <pc:sldMk cId="2483509572" sldId="353"/>
            <ac:spMk id="59" creationId="{FF562E0C-BDBB-EEED-4842-BD297557F91B}"/>
          </ac:spMkLst>
        </pc:spChg>
        <pc:spChg chg="mod">
          <ac:chgData name="CHEN JINGSI" userId="2c6a6994-749a-46da-a9cf-6c6b6bb4c573" providerId="ADAL" clId="{AF9FF4B5-C0CB-AE41-A71D-39792613AE17}" dt="2023-05-05T14:07:05.762" v="6"/>
          <ac:spMkLst>
            <pc:docMk/>
            <pc:sldMk cId="2483509572" sldId="353"/>
            <ac:spMk id="60" creationId="{913A5028-7E88-A510-9106-A31AA342C40F}"/>
          </ac:spMkLst>
        </pc:spChg>
        <pc:spChg chg="mod">
          <ac:chgData name="CHEN JINGSI" userId="2c6a6994-749a-46da-a9cf-6c6b6bb4c573" providerId="ADAL" clId="{AF9FF4B5-C0CB-AE41-A71D-39792613AE17}" dt="2023-05-05T14:07:05.762" v="6"/>
          <ac:spMkLst>
            <pc:docMk/>
            <pc:sldMk cId="2483509572" sldId="353"/>
            <ac:spMk id="61" creationId="{AABBB5EE-9263-9852-3F0F-91444D4442BC}"/>
          </ac:spMkLst>
        </pc:spChg>
        <pc:spChg chg="mod">
          <ac:chgData name="CHEN JINGSI" userId="2c6a6994-749a-46da-a9cf-6c6b6bb4c573" providerId="ADAL" clId="{AF9FF4B5-C0CB-AE41-A71D-39792613AE17}" dt="2023-05-05T14:07:05.762" v="6"/>
          <ac:spMkLst>
            <pc:docMk/>
            <pc:sldMk cId="2483509572" sldId="353"/>
            <ac:spMk id="62" creationId="{F245F66D-D38B-308F-758C-32CA748A6DFB}"/>
          </ac:spMkLst>
        </pc:spChg>
        <pc:spChg chg="mod">
          <ac:chgData name="CHEN JINGSI" userId="2c6a6994-749a-46da-a9cf-6c6b6bb4c573" providerId="ADAL" clId="{AF9FF4B5-C0CB-AE41-A71D-39792613AE17}" dt="2023-05-05T14:07:05.762" v="6"/>
          <ac:spMkLst>
            <pc:docMk/>
            <pc:sldMk cId="2483509572" sldId="353"/>
            <ac:spMk id="63" creationId="{96CB82AC-5D7F-8C11-AF42-8AA4866F5EC9}"/>
          </ac:spMkLst>
        </pc:spChg>
        <pc:spChg chg="mod">
          <ac:chgData name="CHEN JINGSI" userId="2c6a6994-749a-46da-a9cf-6c6b6bb4c573" providerId="ADAL" clId="{AF9FF4B5-C0CB-AE41-A71D-39792613AE17}" dt="2023-05-05T14:07:05.762" v="6"/>
          <ac:spMkLst>
            <pc:docMk/>
            <pc:sldMk cId="2483509572" sldId="353"/>
            <ac:spMk id="1024" creationId="{45C3774D-2924-348E-3075-5865B294AE4C}"/>
          </ac:spMkLst>
        </pc:spChg>
        <pc:spChg chg="mod">
          <ac:chgData name="CHEN JINGSI" userId="2c6a6994-749a-46da-a9cf-6c6b6bb4c573" providerId="ADAL" clId="{AF9FF4B5-C0CB-AE41-A71D-39792613AE17}" dt="2023-05-05T14:07:05.762" v="6"/>
          <ac:spMkLst>
            <pc:docMk/>
            <pc:sldMk cId="2483509572" sldId="353"/>
            <ac:spMk id="1025" creationId="{F4754853-EFDF-0902-ED43-701F3B73F1E9}"/>
          </ac:spMkLst>
        </pc:spChg>
        <pc:spChg chg="mod">
          <ac:chgData name="CHEN JINGSI" userId="2c6a6994-749a-46da-a9cf-6c6b6bb4c573" providerId="ADAL" clId="{AF9FF4B5-C0CB-AE41-A71D-39792613AE17}" dt="2023-05-05T14:07:05.762" v="6"/>
          <ac:spMkLst>
            <pc:docMk/>
            <pc:sldMk cId="2483509572" sldId="353"/>
            <ac:spMk id="1026" creationId="{CA816B3B-9C65-8CE8-A624-6338E5346123}"/>
          </ac:spMkLst>
        </pc:spChg>
        <pc:spChg chg="mod">
          <ac:chgData name="CHEN JINGSI" userId="2c6a6994-749a-46da-a9cf-6c6b6bb4c573" providerId="ADAL" clId="{AF9FF4B5-C0CB-AE41-A71D-39792613AE17}" dt="2023-05-05T14:07:05.762" v="6"/>
          <ac:spMkLst>
            <pc:docMk/>
            <pc:sldMk cId="2483509572" sldId="353"/>
            <ac:spMk id="1028" creationId="{D2482579-F16B-80ED-4BD2-B1342F291969}"/>
          </ac:spMkLst>
        </pc:spChg>
        <pc:spChg chg="mod">
          <ac:chgData name="CHEN JINGSI" userId="2c6a6994-749a-46da-a9cf-6c6b6bb4c573" providerId="ADAL" clId="{AF9FF4B5-C0CB-AE41-A71D-39792613AE17}" dt="2023-05-05T14:07:05.762" v="6"/>
          <ac:spMkLst>
            <pc:docMk/>
            <pc:sldMk cId="2483509572" sldId="353"/>
            <ac:spMk id="1029" creationId="{FC14A9FB-584B-B120-3495-E7606A0FD142}"/>
          </ac:spMkLst>
        </pc:spChg>
        <pc:spChg chg="mod">
          <ac:chgData name="CHEN JINGSI" userId="2c6a6994-749a-46da-a9cf-6c6b6bb4c573" providerId="ADAL" clId="{AF9FF4B5-C0CB-AE41-A71D-39792613AE17}" dt="2023-05-05T14:07:05.762" v="6"/>
          <ac:spMkLst>
            <pc:docMk/>
            <pc:sldMk cId="2483509572" sldId="353"/>
            <ac:spMk id="1030" creationId="{F83C4327-BC43-AF29-59C5-C72129F66455}"/>
          </ac:spMkLst>
        </pc:spChg>
        <pc:spChg chg="mod">
          <ac:chgData name="CHEN JINGSI" userId="2c6a6994-749a-46da-a9cf-6c6b6bb4c573" providerId="ADAL" clId="{AF9FF4B5-C0CB-AE41-A71D-39792613AE17}" dt="2023-05-05T14:07:05.762" v="6"/>
          <ac:spMkLst>
            <pc:docMk/>
            <pc:sldMk cId="2483509572" sldId="353"/>
            <ac:spMk id="1031" creationId="{91802892-DC49-F1BC-4304-E75F189C0F32}"/>
          </ac:spMkLst>
        </pc:spChg>
        <pc:spChg chg="mod">
          <ac:chgData name="CHEN JINGSI" userId="2c6a6994-749a-46da-a9cf-6c6b6bb4c573" providerId="ADAL" clId="{AF9FF4B5-C0CB-AE41-A71D-39792613AE17}" dt="2023-05-05T14:07:05.762" v="6"/>
          <ac:spMkLst>
            <pc:docMk/>
            <pc:sldMk cId="2483509572" sldId="353"/>
            <ac:spMk id="1032" creationId="{728DBFB4-BA4D-910A-A42D-AE63E680A32C}"/>
          </ac:spMkLst>
        </pc:spChg>
        <pc:spChg chg="mod">
          <ac:chgData name="CHEN JINGSI" userId="2c6a6994-749a-46da-a9cf-6c6b6bb4c573" providerId="ADAL" clId="{AF9FF4B5-C0CB-AE41-A71D-39792613AE17}" dt="2023-05-05T14:07:38.711" v="12" actId="2711"/>
          <ac:spMkLst>
            <pc:docMk/>
            <pc:sldMk cId="2483509572" sldId="353"/>
            <ac:spMk id="1036" creationId="{C3BB732C-26CE-E733-92C9-ECE74C88D036}"/>
          </ac:spMkLst>
        </pc:spChg>
        <pc:spChg chg="mod">
          <ac:chgData name="CHEN JINGSI" userId="2c6a6994-749a-46da-a9cf-6c6b6bb4c573" providerId="ADAL" clId="{AF9FF4B5-C0CB-AE41-A71D-39792613AE17}" dt="2023-05-05T14:07:38.711" v="12" actId="2711"/>
          <ac:spMkLst>
            <pc:docMk/>
            <pc:sldMk cId="2483509572" sldId="353"/>
            <ac:spMk id="1037" creationId="{6CB1A8C3-A564-70BF-1F92-25EB9B8DFDE1}"/>
          </ac:spMkLst>
        </pc:spChg>
        <pc:spChg chg="mod">
          <ac:chgData name="CHEN JINGSI" userId="2c6a6994-749a-46da-a9cf-6c6b6bb4c573" providerId="ADAL" clId="{AF9FF4B5-C0CB-AE41-A71D-39792613AE17}" dt="2023-05-05T14:07:38.711" v="12" actId="2711"/>
          <ac:spMkLst>
            <pc:docMk/>
            <pc:sldMk cId="2483509572" sldId="353"/>
            <ac:spMk id="1042" creationId="{55907ECE-9957-1A45-62D4-1CEA4D43A2A2}"/>
          </ac:spMkLst>
        </pc:spChg>
        <pc:spChg chg="mod">
          <ac:chgData name="CHEN JINGSI" userId="2c6a6994-749a-46da-a9cf-6c6b6bb4c573" providerId="ADAL" clId="{AF9FF4B5-C0CB-AE41-A71D-39792613AE17}" dt="2023-05-05T14:07:38.711" v="12" actId="2711"/>
          <ac:spMkLst>
            <pc:docMk/>
            <pc:sldMk cId="2483509572" sldId="353"/>
            <ac:spMk id="1043" creationId="{B46BDD96-DCA3-8D03-EFC5-092D231D6790}"/>
          </ac:spMkLst>
        </pc:spChg>
        <pc:spChg chg="mod">
          <ac:chgData name="CHEN JINGSI" userId="2c6a6994-749a-46da-a9cf-6c6b6bb4c573" providerId="ADAL" clId="{AF9FF4B5-C0CB-AE41-A71D-39792613AE17}" dt="2023-05-05T14:07:08.728" v="8"/>
          <ac:spMkLst>
            <pc:docMk/>
            <pc:sldMk cId="2483509572" sldId="353"/>
            <ac:spMk id="1044" creationId="{612AAF8F-780A-193D-E3E2-4B7A3892E080}"/>
          </ac:spMkLst>
        </pc:spChg>
        <pc:spChg chg="mod">
          <ac:chgData name="CHEN JINGSI" userId="2c6a6994-749a-46da-a9cf-6c6b6bb4c573" providerId="ADAL" clId="{AF9FF4B5-C0CB-AE41-A71D-39792613AE17}" dt="2023-05-05T14:07:38.711" v="12" actId="2711"/>
          <ac:spMkLst>
            <pc:docMk/>
            <pc:sldMk cId="2483509572" sldId="353"/>
            <ac:spMk id="1045" creationId="{59FC4F46-8307-4A63-FE02-9567DAE91396}"/>
          </ac:spMkLst>
        </pc:spChg>
        <pc:spChg chg="mod">
          <ac:chgData name="CHEN JINGSI" userId="2c6a6994-749a-46da-a9cf-6c6b6bb4c573" providerId="ADAL" clId="{AF9FF4B5-C0CB-AE41-A71D-39792613AE17}" dt="2023-05-05T14:07:38.711" v="12" actId="2711"/>
          <ac:spMkLst>
            <pc:docMk/>
            <pc:sldMk cId="2483509572" sldId="353"/>
            <ac:spMk id="1046" creationId="{E9B0C28F-5C4E-53CB-8B03-65B9E0EFC78C}"/>
          </ac:spMkLst>
        </pc:spChg>
        <pc:spChg chg="mod">
          <ac:chgData name="CHEN JINGSI" userId="2c6a6994-749a-46da-a9cf-6c6b6bb4c573" providerId="ADAL" clId="{AF9FF4B5-C0CB-AE41-A71D-39792613AE17}" dt="2023-05-05T14:07:38.711" v="12" actId="2711"/>
          <ac:spMkLst>
            <pc:docMk/>
            <pc:sldMk cId="2483509572" sldId="353"/>
            <ac:spMk id="1047" creationId="{FAE84419-2D5D-27F2-C580-0A99A8B3B8CA}"/>
          </ac:spMkLst>
        </pc:spChg>
        <pc:spChg chg="mod">
          <ac:chgData name="CHEN JINGSI" userId="2c6a6994-749a-46da-a9cf-6c6b6bb4c573" providerId="ADAL" clId="{AF9FF4B5-C0CB-AE41-A71D-39792613AE17}" dt="2023-05-05T14:07:08.728" v="8"/>
          <ac:spMkLst>
            <pc:docMk/>
            <pc:sldMk cId="2483509572" sldId="353"/>
            <ac:spMk id="1048" creationId="{DA784D1D-875F-B492-9B66-4EF8B75BDACD}"/>
          </ac:spMkLst>
        </pc:spChg>
        <pc:spChg chg="mod">
          <ac:chgData name="CHEN JINGSI" userId="2c6a6994-749a-46da-a9cf-6c6b6bb4c573" providerId="ADAL" clId="{AF9FF4B5-C0CB-AE41-A71D-39792613AE17}" dt="2023-05-05T14:07:38.711" v="12" actId="2711"/>
          <ac:spMkLst>
            <pc:docMk/>
            <pc:sldMk cId="2483509572" sldId="353"/>
            <ac:spMk id="1049" creationId="{55C63BC5-F295-3028-5BFF-62BAE1E31764}"/>
          </ac:spMkLst>
        </pc:spChg>
        <pc:spChg chg="mod">
          <ac:chgData name="CHEN JINGSI" userId="2c6a6994-749a-46da-a9cf-6c6b6bb4c573" providerId="ADAL" clId="{AF9FF4B5-C0CB-AE41-A71D-39792613AE17}" dt="2023-05-05T14:07:38.711" v="12" actId="2711"/>
          <ac:spMkLst>
            <pc:docMk/>
            <pc:sldMk cId="2483509572" sldId="353"/>
            <ac:spMk id="1050" creationId="{EFA83225-C761-6301-F96E-E62602A86BD1}"/>
          </ac:spMkLst>
        </pc:spChg>
        <pc:spChg chg="mod">
          <ac:chgData name="CHEN JINGSI" userId="2c6a6994-749a-46da-a9cf-6c6b6bb4c573" providerId="ADAL" clId="{AF9FF4B5-C0CB-AE41-A71D-39792613AE17}" dt="2023-05-05T14:07:38.711" v="12" actId="2711"/>
          <ac:spMkLst>
            <pc:docMk/>
            <pc:sldMk cId="2483509572" sldId="353"/>
            <ac:spMk id="1051" creationId="{2618FD21-9489-4D98-6F64-CC98231B476E}"/>
          </ac:spMkLst>
        </pc:spChg>
        <pc:spChg chg="mod">
          <ac:chgData name="CHEN JINGSI" userId="2c6a6994-749a-46da-a9cf-6c6b6bb4c573" providerId="ADAL" clId="{AF9FF4B5-C0CB-AE41-A71D-39792613AE17}" dt="2023-05-05T14:07:38.711" v="12" actId="2711"/>
          <ac:spMkLst>
            <pc:docMk/>
            <pc:sldMk cId="2483509572" sldId="353"/>
            <ac:spMk id="1052" creationId="{FC4CCFC0-67F6-81BC-410C-4ED943A897CF}"/>
          </ac:spMkLst>
        </pc:spChg>
        <pc:spChg chg="mod">
          <ac:chgData name="CHEN JINGSI" userId="2c6a6994-749a-46da-a9cf-6c6b6bb4c573" providerId="ADAL" clId="{AF9FF4B5-C0CB-AE41-A71D-39792613AE17}" dt="2023-05-05T14:07:38.711" v="12" actId="2711"/>
          <ac:spMkLst>
            <pc:docMk/>
            <pc:sldMk cId="2483509572" sldId="353"/>
            <ac:spMk id="1053" creationId="{5E861B2F-742B-5FC5-620F-9C7A59BD8642}"/>
          </ac:spMkLst>
        </pc:spChg>
        <pc:spChg chg="mod">
          <ac:chgData name="CHEN JINGSI" userId="2c6a6994-749a-46da-a9cf-6c6b6bb4c573" providerId="ADAL" clId="{AF9FF4B5-C0CB-AE41-A71D-39792613AE17}" dt="2023-05-05T14:07:38.711" v="12" actId="2711"/>
          <ac:spMkLst>
            <pc:docMk/>
            <pc:sldMk cId="2483509572" sldId="353"/>
            <ac:spMk id="1054" creationId="{DE1DEC07-CDE0-4296-3FB8-E9635FFC4D12}"/>
          </ac:spMkLst>
        </pc:spChg>
        <pc:spChg chg="mod">
          <ac:chgData name="CHEN JINGSI" userId="2c6a6994-749a-46da-a9cf-6c6b6bb4c573" providerId="ADAL" clId="{AF9FF4B5-C0CB-AE41-A71D-39792613AE17}" dt="2023-05-05T14:07:38.711" v="12" actId="2711"/>
          <ac:spMkLst>
            <pc:docMk/>
            <pc:sldMk cId="2483509572" sldId="353"/>
            <ac:spMk id="1055" creationId="{D22D35D2-D7BA-BFC0-5459-A835F14F609E}"/>
          </ac:spMkLst>
        </pc:spChg>
        <pc:spChg chg="mod">
          <ac:chgData name="CHEN JINGSI" userId="2c6a6994-749a-46da-a9cf-6c6b6bb4c573" providerId="ADAL" clId="{AF9FF4B5-C0CB-AE41-A71D-39792613AE17}" dt="2023-05-05T14:07:38.711" v="12" actId="2711"/>
          <ac:spMkLst>
            <pc:docMk/>
            <pc:sldMk cId="2483509572" sldId="353"/>
            <ac:spMk id="1056" creationId="{55620A60-81E4-3ED9-C91E-E82ADBBCECB6}"/>
          </ac:spMkLst>
        </pc:spChg>
        <pc:spChg chg="mod">
          <ac:chgData name="CHEN JINGSI" userId="2c6a6994-749a-46da-a9cf-6c6b6bb4c573" providerId="ADAL" clId="{AF9FF4B5-C0CB-AE41-A71D-39792613AE17}" dt="2023-05-05T14:07:38.711" v="12" actId="2711"/>
          <ac:spMkLst>
            <pc:docMk/>
            <pc:sldMk cId="2483509572" sldId="353"/>
            <ac:spMk id="1057" creationId="{EE87DCBA-B48D-F340-4C45-A18DEF289027}"/>
          </ac:spMkLst>
        </pc:spChg>
        <pc:spChg chg="mod">
          <ac:chgData name="CHEN JINGSI" userId="2c6a6994-749a-46da-a9cf-6c6b6bb4c573" providerId="ADAL" clId="{AF9FF4B5-C0CB-AE41-A71D-39792613AE17}" dt="2023-05-05T14:07:38.711" v="12" actId="2711"/>
          <ac:spMkLst>
            <pc:docMk/>
            <pc:sldMk cId="2483509572" sldId="353"/>
            <ac:spMk id="1058" creationId="{678825A9-6145-9997-A357-338F7EF656DE}"/>
          </ac:spMkLst>
        </pc:spChg>
        <pc:spChg chg="mod">
          <ac:chgData name="CHEN JINGSI" userId="2c6a6994-749a-46da-a9cf-6c6b6bb4c573" providerId="ADAL" clId="{AF9FF4B5-C0CB-AE41-A71D-39792613AE17}" dt="2023-05-05T14:07:38.711" v="12" actId="2711"/>
          <ac:spMkLst>
            <pc:docMk/>
            <pc:sldMk cId="2483509572" sldId="353"/>
            <ac:spMk id="1059" creationId="{908AAA04-0D9C-F37C-7A50-F7240FA28B58}"/>
          </ac:spMkLst>
        </pc:spChg>
        <pc:spChg chg="mod">
          <ac:chgData name="CHEN JINGSI" userId="2c6a6994-749a-46da-a9cf-6c6b6bb4c573" providerId="ADAL" clId="{AF9FF4B5-C0CB-AE41-A71D-39792613AE17}" dt="2023-05-05T14:07:38.711" v="12" actId="2711"/>
          <ac:spMkLst>
            <pc:docMk/>
            <pc:sldMk cId="2483509572" sldId="353"/>
            <ac:spMk id="1060" creationId="{B218D93A-AAE5-04E6-14DB-7C4F3EE7BA58}"/>
          </ac:spMkLst>
        </pc:spChg>
        <pc:spChg chg="mod">
          <ac:chgData name="CHEN JINGSI" userId="2c6a6994-749a-46da-a9cf-6c6b6bb4c573" providerId="ADAL" clId="{AF9FF4B5-C0CB-AE41-A71D-39792613AE17}" dt="2023-05-05T14:07:38.711" v="12" actId="2711"/>
          <ac:spMkLst>
            <pc:docMk/>
            <pc:sldMk cId="2483509572" sldId="353"/>
            <ac:spMk id="1061" creationId="{AB6D27B3-98C9-BBAF-C115-E8CAB5D3268A}"/>
          </ac:spMkLst>
        </pc:spChg>
        <pc:spChg chg="mod">
          <ac:chgData name="CHEN JINGSI" userId="2c6a6994-749a-46da-a9cf-6c6b6bb4c573" providerId="ADAL" clId="{AF9FF4B5-C0CB-AE41-A71D-39792613AE17}" dt="2023-05-05T14:07:08.728" v="8"/>
          <ac:spMkLst>
            <pc:docMk/>
            <pc:sldMk cId="2483509572" sldId="353"/>
            <ac:spMk id="1062" creationId="{4CEE84BE-5735-0E9F-2EE6-D3C80BDDB437}"/>
          </ac:spMkLst>
        </pc:spChg>
        <pc:spChg chg="mod">
          <ac:chgData name="CHEN JINGSI" userId="2c6a6994-749a-46da-a9cf-6c6b6bb4c573" providerId="ADAL" clId="{AF9FF4B5-C0CB-AE41-A71D-39792613AE17}" dt="2023-05-05T14:07:38.711" v="12" actId="2711"/>
          <ac:spMkLst>
            <pc:docMk/>
            <pc:sldMk cId="2483509572" sldId="353"/>
            <ac:spMk id="1063" creationId="{69E13BD6-6B4D-CA2F-CB5B-066A42AB0CE7}"/>
          </ac:spMkLst>
        </pc:spChg>
        <pc:spChg chg="mod">
          <ac:chgData name="CHEN JINGSI" userId="2c6a6994-749a-46da-a9cf-6c6b6bb4c573" providerId="ADAL" clId="{AF9FF4B5-C0CB-AE41-A71D-39792613AE17}" dt="2023-05-05T14:07:38.711" v="12" actId="2711"/>
          <ac:spMkLst>
            <pc:docMk/>
            <pc:sldMk cId="2483509572" sldId="353"/>
            <ac:spMk id="1064" creationId="{43C37818-D7E3-0F97-5BD1-75DB7215BE67}"/>
          </ac:spMkLst>
        </pc:spChg>
        <pc:spChg chg="mod">
          <ac:chgData name="CHEN JINGSI" userId="2c6a6994-749a-46da-a9cf-6c6b6bb4c573" providerId="ADAL" clId="{AF9FF4B5-C0CB-AE41-A71D-39792613AE17}" dt="2023-05-05T14:07:38.711" v="12" actId="2711"/>
          <ac:spMkLst>
            <pc:docMk/>
            <pc:sldMk cId="2483509572" sldId="353"/>
            <ac:spMk id="1065" creationId="{BD87D06E-764B-6491-04F3-D8382E8F925F}"/>
          </ac:spMkLst>
        </pc:spChg>
        <pc:spChg chg="mod">
          <ac:chgData name="CHEN JINGSI" userId="2c6a6994-749a-46da-a9cf-6c6b6bb4c573" providerId="ADAL" clId="{AF9FF4B5-C0CB-AE41-A71D-39792613AE17}" dt="2023-05-05T14:07:38.711" v="12" actId="2711"/>
          <ac:spMkLst>
            <pc:docMk/>
            <pc:sldMk cId="2483509572" sldId="353"/>
            <ac:spMk id="1066" creationId="{0EFCF6C0-8A48-3167-DC8D-4166688FF8FE}"/>
          </ac:spMkLst>
        </pc:spChg>
        <pc:grpChg chg="add del mod">
          <ac:chgData name="CHEN JINGSI" userId="2c6a6994-749a-46da-a9cf-6c6b6bb4c573" providerId="ADAL" clId="{AF9FF4B5-C0CB-AE41-A71D-39792613AE17}" dt="2023-05-05T14:07:04.582" v="5" actId="478"/>
          <ac:grpSpMkLst>
            <pc:docMk/>
            <pc:sldMk cId="2483509572" sldId="353"/>
            <ac:grpSpMk id="5" creationId="{A38187F0-5FF9-67AD-7158-5323FBC06EBF}"/>
          </ac:grpSpMkLst>
        </pc:grpChg>
        <pc:grpChg chg="mod">
          <ac:chgData name="CHEN JINGSI" userId="2c6a6994-749a-46da-a9cf-6c6b6bb4c573" providerId="ADAL" clId="{AF9FF4B5-C0CB-AE41-A71D-39792613AE17}" dt="2023-05-05T14:06:38.704" v="2"/>
          <ac:grpSpMkLst>
            <pc:docMk/>
            <pc:sldMk cId="2483509572" sldId="353"/>
            <ac:grpSpMk id="6" creationId="{B694FEFD-748F-CC15-A193-A2BE105F0E93}"/>
          </ac:grpSpMkLst>
        </pc:grpChg>
        <pc:grpChg chg="mod">
          <ac:chgData name="CHEN JINGSI" userId="2c6a6994-749a-46da-a9cf-6c6b6bb4c573" providerId="ADAL" clId="{AF9FF4B5-C0CB-AE41-A71D-39792613AE17}" dt="2023-05-05T14:06:38.704" v="2"/>
          <ac:grpSpMkLst>
            <pc:docMk/>
            <pc:sldMk cId="2483509572" sldId="353"/>
            <ac:grpSpMk id="9" creationId="{2789C108-B4BA-4291-F423-D98D2A7ED3DA}"/>
          </ac:grpSpMkLst>
        </pc:grpChg>
        <pc:grpChg chg="mod">
          <ac:chgData name="CHEN JINGSI" userId="2c6a6994-749a-46da-a9cf-6c6b6bb4c573" providerId="ADAL" clId="{AF9FF4B5-C0CB-AE41-A71D-39792613AE17}" dt="2023-05-05T14:06:38.704" v="2"/>
          <ac:grpSpMkLst>
            <pc:docMk/>
            <pc:sldMk cId="2483509572" sldId="353"/>
            <ac:grpSpMk id="10" creationId="{6F7A10D3-33C3-1761-7553-6677401E0279}"/>
          </ac:grpSpMkLst>
        </pc:grpChg>
        <pc:grpChg chg="mod">
          <ac:chgData name="CHEN JINGSI" userId="2c6a6994-749a-46da-a9cf-6c6b6bb4c573" providerId="ADAL" clId="{AF9FF4B5-C0CB-AE41-A71D-39792613AE17}" dt="2023-05-05T14:06:38.704" v="2"/>
          <ac:grpSpMkLst>
            <pc:docMk/>
            <pc:sldMk cId="2483509572" sldId="353"/>
            <ac:grpSpMk id="11" creationId="{D930FF9D-0EEB-53A6-37ED-275A303E53EA}"/>
          </ac:grpSpMkLst>
        </pc:grpChg>
        <pc:grpChg chg="mod">
          <ac:chgData name="CHEN JINGSI" userId="2c6a6994-749a-46da-a9cf-6c6b6bb4c573" providerId="ADAL" clId="{AF9FF4B5-C0CB-AE41-A71D-39792613AE17}" dt="2023-05-05T14:06:38.704" v="2"/>
          <ac:grpSpMkLst>
            <pc:docMk/>
            <pc:sldMk cId="2483509572" sldId="353"/>
            <ac:grpSpMk id="12" creationId="{391774CE-3766-A772-930F-96F382596394}"/>
          </ac:grpSpMkLst>
        </pc:grpChg>
        <pc:grpChg chg="add del mod">
          <ac:chgData name="CHEN JINGSI" userId="2c6a6994-749a-46da-a9cf-6c6b6bb4c573" providerId="ADAL" clId="{AF9FF4B5-C0CB-AE41-A71D-39792613AE17}" dt="2023-05-05T14:07:08.703" v="7"/>
          <ac:grpSpMkLst>
            <pc:docMk/>
            <pc:sldMk cId="2483509572" sldId="353"/>
            <ac:grpSpMk id="39" creationId="{7F0F14AD-9002-4527-085B-B9B0D3E07E05}"/>
          </ac:grpSpMkLst>
        </pc:grpChg>
        <pc:grpChg chg="mod">
          <ac:chgData name="CHEN JINGSI" userId="2c6a6994-749a-46da-a9cf-6c6b6bb4c573" providerId="ADAL" clId="{AF9FF4B5-C0CB-AE41-A71D-39792613AE17}" dt="2023-05-05T14:07:05.762" v="6"/>
          <ac:grpSpMkLst>
            <pc:docMk/>
            <pc:sldMk cId="2483509572" sldId="353"/>
            <ac:grpSpMk id="40" creationId="{ACC52CA1-3A3F-8C64-6E5A-7A01165413C3}"/>
          </ac:grpSpMkLst>
        </pc:grpChg>
        <pc:grpChg chg="mod">
          <ac:chgData name="CHEN JINGSI" userId="2c6a6994-749a-46da-a9cf-6c6b6bb4c573" providerId="ADAL" clId="{AF9FF4B5-C0CB-AE41-A71D-39792613AE17}" dt="2023-05-05T14:07:05.762" v="6"/>
          <ac:grpSpMkLst>
            <pc:docMk/>
            <pc:sldMk cId="2483509572" sldId="353"/>
            <ac:grpSpMk id="43" creationId="{6A7319D9-3B3B-EB4C-F1CA-D879DACDAB11}"/>
          </ac:grpSpMkLst>
        </pc:grpChg>
        <pc:grpChg chg="mod">
          <ac:chgData name="CHEN JINGSI" userId="2c6a6994-749a-46da-a9cf-6c6b6bb4c573" providerId="ADAL" clId="{AF9FF4B5-C0CB-AE41-A71D-39792613AE17}" dt="2023-05-05T14:07:05.762" v="6"/>
          <ac:grpSpMkLst>
            <pc:docMk/>
            <pc:sldMk cId="2483509572" sldId="353"/>
            <ac:grpSpMk id="44" creationId="{D2E71FDE-4F96-D833-8455-357F73B9F0EB}"/>
          </ac:grpSpMkLst>
        </pc:grpChg>
        <pc:grpChg chg="mod">
          <ac:chgData name="CHEN JINGSI" userId="2c6a6994-749a-46da-a9cf-6c6b6bb4c573" providerId="ADAL" clId="{AF9FF4B5-C0CB-AE41-A71D-39792613AE17}" dt="2023-05-05T14:07:05.762" v="6"/>
          <ac:grpSpMkLst>
            <pc:docMk/>
            <pc:sldMk cId="2483509572" sldId="353"/>
            <ac:grpSpMk id="45" creationId="{A4488FED-2DE4-4C1E-9F3A-46A287D53376}"/>
          </ac:grpSpMkLst>
        </pc:grpChg>
        <pc:grpChg chg="mod">
          <ac:chgData name="CHEN JINGSI" userId="2c6a6994-749a-46da-a9cf-6c6b6bb4c573" providerId="ADAL" clId="{AF9FF4B5-C0CB-AE41-A71D-39792613AE17}" dt="2023-05-05T14:07:05.762" v="6"/>
          <ac:grpSpMkLst>
            <pc:docMk/>
            <pc:sldMk cId="2483509572" sldId="353"/>
            <ac:grpSpMk id="46" creationId="{6E3BBDA6-ADD4-BE10-483E-B9E321669330}"/>
          </ac:grpSpMkLst>
        </pc:grpChg>
        <pc:grpChg chg="add mod">
          <ac:chgData name="CHEN JINGSI" userId="2c6a6994-749a-46da-a9cf-6c6b6bb4c573" providerId="ADAL" clId="{AF9FF4B5-C0CB-AE41-A71D-39792613AE17}" dt="2023-05-05T14:07:25.809" v="11" actId="1076"/>
          <ac:grpSpMkLst>
            <pc:docMk/>
            <pc:sldMk cId="2483509572" sldId="353"/>
            <ac:grpSpMk id="1034" creationId="{F25676D8-4C57-A038-31EF-C00A56C29F16}"/>
          </ac:grpSpMkLst>
        </pc:grpChg>
        <pc:grpChg chg="mod">
          <ac:chgData name="CHEN JINGSI" userId="2c6a6994-749a-46da-a9cf-6c6b6bb4c573" providerId="ADAL" clId="{AF9FF4B5-C0CB-AE41-A71D-39792613AE17}" dt="2023-05-05T14:07:08.728" v="8"/>
          <ac:grpSpMkLst>
            <pc:docMk/>
            <pc:sldMk cId="2483509572" sldId="353"/>
            <ac:grpSpMk id="1035" creationId="{85279276-95B9-0B01-1A31-6C6EB3A16969}"/>
          </ac:grpSpMkLst>
        </pc:grpChg>
        <pc:grpChg chg="mod">
          <ac:chgData name="CHEN JINGSI" userId="2c6a6994-749a-46da-a9cf-6c6b6bb4c573" providerId="ADAL" clId="{AF9FF4B5-C0CB-AE41-A71D-39792613AE17}" dt="2023-05-05T14:07:08.728" v="8"/>
          <ac:grpSpMkLst>
            <pc:docMk/>
            <pc:sldMk cId="2483509572" sldId="353"/>
            <ac:grpSpMk id="1038" creationId="{ADB9CB6C-0285-4B26-4886-CF14C4969E7F}"/>
          </ac:grpSpMkLst>
        </pc:grpChg>
        <pc:grpChg chg="mod">
          <ac:chgData name="CHEN JINGSI" userId="2c6a6994-749a-46da-a9cf-6c6b6bb4c573" providerId="ADAL" clId="{AF9FF4B5-C0CB-AE41-A71D-39792613AE17}" dt="2023-05-05T14:07:08.728" v="8"/>
          <ac:grpSpMkLst>
            <pc:docMk/>
            <pc:sldMk cId="2483509572" sldId="353"/>
            <ac:grpSpMk id="1039" creationId="{2C8B044E-4D02-626E-EF27-6BFABA33C0D1}"/>
          </ac:grpSpMkLst>
        </pc:grpChg>
        <pc:grpChg chg="mod">
          <ac:chgData name="CHEN JINGSI" userId="2c6a6994-749a-46da-a9cf-6c6b6bb4c573" providerId="ADAL" clId="{AF9FF4B5-C0CB-AE41-A71D-39792613AE17}" dt="2023-05-05T14:07:08.728" v="8"/>
          <ac:grpSpMkLst>
            <pc:docMk/>
            <pc:sldMk cId="2483509572" sldId="353"/>
            <ac:grpSpMk id="1040" creationId="{965377AB-12DA-98AD-C9A1-4E331B4A35A3}"/>
          </ac:grpSpMkLst>
        </pc:grpChg>
        <pc:grpChg chg="mod">
          <ac:chgData name="CHEN JINGSI" userId="2c6a6994-749a-46da-a9cf-6c6b6bb4c573" providerId="ADAL" clId="{AF9FF4B5-C0CB-AE41-A71D-39792613AE17}" dt="2023-05-05T14:07:08.728" v="8"/>
          <ac:grpSpMkLst>
            <pc:docMk/>
            <pc:sldMk cId="2483509572" sldId="353"/>
            <ac:grpSpMk id="1041" creationId="{5E407BD0-4133-6196-071E-3A340CB5F016}"/>
          </ac:grpSpMkLst>
        </pc:grpChg>
        <pc:picChg chg="mod">
          <ac:chgData name="CHEN JINGSI" userId="2c6a6994-749a-46da-a9cf-6c6b6bb4c573" providerId="ADAL" clId="{AF9FF4B5-C0CB-AE41-A71D-39792613AE17}" dt="2023-05-05T14:06:38.704" v="2"/>
          <ac:picMkLst>
            <pc:docMk/>
            <pc:sldMk cId="2483509572" sldId="353"/>
            <ac:picMk id="38" creationId="{4F4CAA2B-0A82-4E8A-A67B-11F828FA7C1D}"/>
          </ac:picMkLst>
        </pc:picChg>
        <pc:picChg chg="del">
          <ac:chgData name="CHEN JINGSI" userId="2c6a6994-749a-46da-a9cf-6c6b6bb4c573" providerId="ADAL" clId="{AF9FF4B5-C0CB-AE41-A71D-39792613AE17}" dt="2023-05-05T14:06:32.870" v="1" actId="478"/>
          <ac:picMkLst>
            <pc:docMk/>
            <pc:sldMk cId="2483509572" sldId="353"/>
            <ac:picMk id="1027" creationId="{BF4E4BBE-39DF-BD22-9022-9D98AC7A9891}"/>
          </ac:picMkLst>
        </pc:picChg>
        <pc:picChg chg="mod">
          <ac:chgData name="CHEN JINGSI" userId="2c6a6994-749a-46da-a9cf-6c6b6bb4c573" providerId="ADAL" clId="{AF9FF4B5-C0CB-AE41-A71D-39792613AE17}" dt="2023-05-05T14:07:05.762" v="6"/>
          <ac:picMkLst>
            <pc:docMk/>
            <pc:sldMk cId="2483509572" sldId="353"/>
            <ac:picMk id="1033" creationId="{5B5636FA-27A3-B39B-F1FE-D07F54E1DE1D}"/>
          </ac:picMkLst>
        </pc:picChg>
        <pc:picChg chg="mod">
          <ac:chgData name="CHEN JINGSI" userId="2c6a6994-749a-46da-a9cf-6c6b6bb4c573" providerId="ADAL" clId="{AF9FF4B5-C0CB-AE41-A71D-39792613AE17}" dt="2023-05-05T14:07:08.728" v="8"/>
          <ac:picMkLst>
            <pc:docMk/>
            <pc:sldMk cId="2483509572" sldId="353"/>
            <ac:picMk id="1067" creationId="{23A50DE1-E18D-3705-7CB6-37BAF65E80DD}"/>
          </ac:picMkLst>
        </pc:picChg>
      </pc:sldChg>
      <pc:sldChg chg="addSp delSp modSp add mod">
        <pc:chgData name="CHEN JINGSI" userId="2c6a6994-749a-46da-a9cf-6c6b6bb4c573" providerId="ADAL" clId="{AF9FF4B5-C0CB-AE41-A71D-39792613AE17}" dt="2023-05-08T17:24:05.649" v="244" actId="1035"/>
        <pc:sldMkLst>
          <pc:docMk/>
          <pc:sldMk cId="1887058106" sldId="354"/>
        </pc:sldMkLst>
        <pc:spChg chg="mod">
          <ac:chgData name="CHEN JINGSI" userId="2c6a6994-749a-46da-a9cf-6c6b6bb4c573" providerId="ADAL" clId="{AF9FF4B5-C0CB-AE41-A71D-39792613AE17}" dt="2023-05-08T17:23:07.675" v="236" actId="2711"/>
          <ac:spMkLst>
            <pc:docMk/>
            <pc:sldMk cId="1887058106" sldId="354"/>
            <ac:spMk id="6" creationId="{961B8456-B59E-6EE2-6F0E-9F30D113E4A9}"/>
          </ac:spMkLst>
        </pc:spChg>
        <pc:spChg chg="mod">
          <ac:chgData name="CHEN JINGSI" userId="2c6a6994-749a-46da-a9cf-6c6b6bb4c573" providerId="ADAL" clId="{AF9FF4B5-C0CB-AE41-A71D-39792613AE17}" dt="2023-05-08T17:23:58.919" v="242" actId="1076"/>
          <ac:spMkLst>
            <pc:docMk/>
            <pc:sldMk cId="1887058106" sldId="354"/>
            <ac:spMk id="9" creationId="{9CF67051-C77F-48AE-22B6-C29BCB4154F4}"/>
          </ac:spMkLst>
        </pc:spChg>
        <pc:spChg chg="del mod">
          <ac:chgData name="CHEN JINGSI" userId="2c6a6994-749a-46da-a9cf-6c6b6bb4c573" providerId="ADAL" clId="{AF9FF4B5-C0CB-AE41-A71D-39792613AE17}" dt="2023-05-08T17:22:09.371" v="229" actId="478"/>
          <ac:spMkLst>
            <pc:docMk/>
            <pc:sldMk cId="1887058106" sldId="354"/>
            <ac:spMk id="11" creationId="{3E257E8D-D3C5-58DC-4C6C-2C9A765366EF}"/>
          </ac:spMkLst>
        </pc:spChg>
        <pc:spChg chg="mod">
          <ac:chgData name="CHEN JINGSI" userId="2c6a6994-749a-46da-a9cf-6c6b6bb4c573" providerId="ADAL" clId="{AF9FF4B5-C0CB-AE41-A71D-39792613AE17}" dt="2023-05-08T17:21:53.629" v="228" actId="20577"/>
          <ac:spMkLst>
            <pc:docMk/>
            <pc:sldMk cId="1887058106" sldId="354"/>
            <ac:spMk id="13" creationId="{D63B1E87-2B8B-688E-6902-40E1030CE8A9}"/>
          </ac:spMkLst>
        </pc:spChg>
        <pc:spChg chg="mod">
          <ac:chgData name="CHEN JINGSI" userId="2c6a6994-749a-46da-a9cf-6c6b6bb4c573" providerId="ADAL" clId="{AF9FF4B5-C0CB-AE41-A71D-39792613AE17}" dt="2023-05-08T17:24:05.649" v="244" actId="1035"/>
          <ac:spMkLst>
            <pc:docMk/>
            <pc:sldMk cId="1887058106" sldId="354"/>
            <ac:spMk id="17" creationId="{1DD1B5EB-E1B9-3C97-5D29-DD57D9FB7DC7}"/>
          </ac:spMkLst>
        </pc:spChg>
        <pc:spChg chg="mod">
          <ac:chgData name="CHEN JINGSI" userId="2c6a6994-749a-46da-a9cf-6c6b6bb4c573" providerId="ADAL" clId="{AF9FF4B5-C0CB-AE41-A71D-39792613AE17}" dt="2023-05-08T17:23:07.675" v="236" actId="2711"/>
          <ac:spMkLst>
            <pc:docMk/>
            <pc:sldMk cId="1887058106" sldId="354"/>
            <ac:spMk id="19" creationId="{67662312-B0C1-B807-8561-5E4C4314F610}"/>
          </ac:spMkLst>
        </pc:spChg>
        <pc:spChg chg="del">
          <ac:chgData name="CHEN JINGSI" userId="2c6a6994-749a-46da-a9cf-6c6b6bb4c573" providerId="ADAL" clId="{AF9FF4B5-C0CB-AE41-A71D-39792613AE17}" dt="2023-05-08T17:19:35.651" v="199" actId="478"/>
          <ac:spMkLst>
            <pc:docMk/>
            <pc:sldMk cId="1887058106" sldId="354"/>
            <ac:spMk id="20" creationId="{5A732ADD-4617-742E-6161-7698020CE6A7}"/>
          </ac:spMkLst>
        </pc:spChg>
        <pc:spChg chg="del">
          <ac:chgData name="CHEN JINGSI" userId="2c6a6994-749a-46da-a9cf-6c6b6bb4c573" providerId="ADAL" clId="{AF9FF4B5-C0CB-AE41-A71D-39792613AE17}" dt="2023-05-08T17:19:36.645" v="200" actId="478"/>
          <ac:spMkLst>
            <pc:docMk/>
            <pc:sldMk cId="1887058106" sldId="354"/>
            <ac:spMk id="21" creationId="{D693394B-146D-4319-E235-36E56F709B4D}"/>
          </ac:spMkLst>
        </pc:spChg>
        <pc:spChg chg="del">
          <ac:chgData name="CHEN JINGSI" userId="2c6a6994-749a-46da-a9cf-6c6b6bb4c573" providerId="ADAL" clId="{AF9FF4B5-C0CB-AE41-A71D-39792613AE17}" dt="2023-05-08T17:19:37.653" v="201" actId="478"/>
          <ac:spMkLst>
            <pc:docMk/>
            <pc:sldMk cId="1887058106" sldId="354"/>
            <ac:spMk id="22" creationId="{05B1B6B4-D7ED-29B7-EA52-59774D893794}"/>
          </ac:spMkLst>
        </pc:spChg>
        <pc:spChg chg="del">
          <ac:chgData name="CHEN JINGSI" userId="2c6a6994-749a-46da-a9cf-6c6b6bb4c573" providerId="ADAL" clId="{AF9FF4B5-C0CB-AE41-A71D-39792613AE17}" dt="2023-05-08T17:19:39.634" v="202" actId="478"/>
          <ac:spMkLst>
            <pc:docMk/>
            <pc:sldMk cId="1887058106" sldId="354"/>
            <ac:spMk id="23" creationId="{F5D5C057-F789-4BF1-2C4C-1D37C5B82BC9}"/>
          </ac:spMkLst>
        </pc:spChg>
        <pc:spChg chg="del">
          <ac:chgData name="CHEN JINGSI" userId="2c6a6994-749a-46da-a9cf-6c6b6bb4c573" providerId="ADAL" clId="{AF9FF4B5-C0CB-AE41-A71D-39792613AE17}" dt="2023-05-08T17:19:40.558" v="203" actId="478"/>
          <ac:spMkLst>
            <pc:docMk/>
            <pc:sldMk cId="1887058106" sldId="354"/>
            <ac:spMk id="24" creationId="{202A02B7-129D-CE60-1CE4-156F96A4E95E}"/>
          </ac:spMkLst>
        </pc:spChg>
        <pc:spChg chg="mod">
          <ac:chgData name="CHEN JINGSI" userId="2c6a6994-749a-46da-a9cf-6c6b6bb4c573" providerId="ADAL" clId="{AF9FF4B5-C0CB-AE41-A71D-39792613AE17}" dt="2023-05-08T17:21:45.409" v="224" actId="20577"/>
          <ac:spMkLst>
            <pc:docMk/>
            <pc:sldMk cId="1887058106" sldId="354"/>
            <ac:spMk id="28" creationId="{7720DE1E-2C05-D4B1-3594-6D5111243BC6}"/>
          </ac:spMkLst>
        </pc:spChg>
        <pc:spChg chg="mod">
          <ac:chgData name="CHEN JINGSI" userId="2c6a6994-749a-46da-a9cf-6c6b6bb4c573" providerId="ADAL" clId="{AF9FF4B5-C0CB-AE41-A71D-39792613AE17}" dt="2023-05-08T17:23:07.675" v="236" actId="2711"/>
          <ac:spMkLst>
            <pc:docMk/>
            <pc:sldMk cId="1887058106" sldId="354"/>
            <ac:spMk id="34" creationId="{539C960E-66E2-851C-E7F5-94FBA4AEE6E8}"/>
          </ac:spMkLst>
        </pc:spChg>
        <pc:spChg chg="mod">
          <ac:chgData name="CHEN JINGSI" userId="2c6a6994-749a-46da-a9cf-6c6b6bb4c573" providerId="ADAL" clId="{AF9FF4B5-C0CB-AE41-A71D-39792613AE17}" dt="2023-05-08T17:23:07.675" v="236" actId="2711"/>
          <ac:spMkLst>
            <pc:docMk/>
            <pc:sldMk cId="1887058106" sldId="354"/>
            <ac:spMk id="35" creationId="{CB7277A8-035A-E530-8473-19CA51867FF5}"/>
          </ac:spMkLst>
        </pc:spChg>
        <pc:spChg chg="mod">
          <ac:chgData name="CHEN JINGSI" userId="2c6a6994-749a-46da-a9cf-6c6b6bb4c573" providerId="ADAL" clId="{AF9FF4B5-C0CB-AE41-A71D-39792613AE17}" dt="2023-05-08T17:23:07.675" v="236" actId="2711"/>
          <ac:spMkLst>
            <pc:docMk/>
            <pc:sldMk cId="1887058106" sldId="354"/>
            <ac:spMk id="40" creationId="{AA9C757A-A3EF-165E-E157-0E116EA7A097}"/>
          </ac:spMkLst>
        </pc:spChg>
        <pc:spChg chg="mod">
          <ac:chgData name="CHEN JINGSI" userId="2c6a6994-749a-46da-a9cf-6c6b6bb4c573" providerId="ADAL" clId="{AF9FF4B5-C0CB-AE41-A71D-39792613AE17}" dt="2023-05-08T17:23:07.675" v="236" actId="2711"/>
          <ac:spMkLst>
            <pc:docMk/>
            <pc:sldMk cId="1887058106" sldId="354"/>
            <ac:spMk id="41" creationId="{CBA2100A-4819-B4BF-8162-371EDDDF8656}"/>
          </ac:spMkLst>
        </pc:spChg>
        <pc:spChg chg="mod">
          <ac:chgData name="CHEN JINGSI" userId="2c6a6994-749a-46da-a9cf-6c6b6bb4c573" providerId="ADAL" clId="{AF9FF4B5-C0CB-AE41-A71D-39792613AE17}" dt="2023-05-08T17:23:07.675" v="236" actId="2711"/>
          <ac:spMkLst>
            <pc:docMk/>
            <pc:sldMk cId="1887058106" sldId="354"/>
            <ac:spMk id="42" creationId="{53FEB166-BC85-4E97-2606-2717D005BDD5}"/>
          </ac:spMkLst>
        </pc:spChg>
        <pc:spChg chg="mod">
          <ac:chgData name="CHEN JINGSI" userId="2c6a6994-749a-46da-a9cf-6c6b6bb4c573" providerId="ADAL" clId="{AF9FF4B5-C0CB-AE41-A71D-39792613AE17}" dt="2023-05-08T17:23:07.675" v="236" actId="2711"/>
          <ac:spMkLst>
            <pc:docMk/>
            <pc:sldMk cId="1887058106" sldId="354"/>
            <ac:spMk id="43" creationId="{88BDF291-FBA7-42F4-09B9-A3D0D11AEB90}"/>
          </ac:spMkLst>
        </pc:spChg>
        <pc:spChg chg="mod">
          <ac:chgData name="CHEN JINGSI" userId="2c6a6994-749a-46da-a9cf-6c6b6bb4c573" providerId="ADAL" clId="{AF9FF4B5-C0CB-AE41-A71D-39792613AE17}" dt="2023-05-08T17:23:07.675" v="236" actId="2711"/>
          <ac:spMkLst>
            <pc:docMk/>
            <pc:sldMk cId="1887058106" sldId="354"/>
            <ac:spMk id="44" creationId="{D5F20DBB-6C46-34D9-AEAD-C39D607098F8}"/>
          </ac:spMkLst>
        </pc:spChg>
        <pc:spChg chg="mod">
          <ac:chgData name="CHEN JINGSI" userId="2c6a6994-749a-46da-a9cf-6c6b6bb4c573" providerId="ADAL" clId="{AF9FF4B5-C0CB-AE41-A71D-39792613AE17}" dt="2023-05-08T17:23:53.646" v="241" actId="1076"/>
          <ac:spMkLst>
            <pc:docMk/>
            <pc:sldMk cId="1887058106" sldId="354"/>
            <ac:spMk id="45" creationId="{B10404B8-A2D2-8EBF-30D2-4FB7355999AE}"/>
          </ac:spMkLst>
        </pc:spChg>
        <pc:spChg chg="mod">
          <ac:chgData name="CHEN JINGSI" userId="2c6a6994-749a-46da-a9cf-6c6b6bb4c573" providerId="ADAL" clId="{AF9FF4B5-C0CB-AE41-A71D-39792613AE17}" dt="2023-05-08T17:23:07.675" v="236" actId="2711"/>
          <ac:spMkLst>
            <pc:docMk/>
            <pc:sldMk cId="1887058106" sldId="354"/>
            <ac:spMk id="46" creationId="{4C01602D-42A7-8040-CFD2-262BAB45AF3B}"/>
          </ac:spMkLst>
        </pc:spChg>
        <pc:spChg chg="mod">
          <ac:chgData name="CHEN JINGSI" userId="2c6a6994-749a-46da-a9cf-6c6b6bb4c573" providerId="ADAL" clId="{AF9FF4B5-C0CB-AE41-A71D-39792613AE17}" dt="2023-05-08T17:23:07.675" v="236" actId="2711"/>
          <ac:spMkLst>
            <pc:docMk/>
            <pc:sldMk cId="1887058106" sldId="354"/>
            <ac:spMk id="47" creationId="{2AE1AB6B-5FDA-DCA3-8C10-E45A5E388EA8}"/>
          </ac:spMkLst>
        </pc:spChg>
        <pc:spChg chg="mod">
          <ac:chgData name="CHEN JINGSI" userId="2c6a6994-749a-46da-a9cf-6c6b6bb4c573" providerId="ADAL" clId="{AF9FF4B5-C0CB-AE41-A71D-39792613AE17}" dt="2023-05-08T17:23:07.675" v="236" actId="2711"/>
          <ac:spMkLst>
            <pc:docMk/>
            <pc:sldMk cId="1887058106" sldId="354"/>
            <ac:spMk id="48" creationId="{63AB10F8-8D23-3B8B-21F0-6421E48E4600}"/>
          </ac:spMkLst>
        </pc:spChg>
        <pc:spChg chg="mod">
          <ac:chgData name="CHEN JINGSI" userId="2c6a6994-749a-46da-a9cf-6c6b6bb4c573" providerId="ADAL" clId="{AF9FF4B5-C0CB-AE41-A71D-39792613AE17}" dt="2023-05-08T17:23:43.500" v="240" actId="1076"/>
          <ac:spMkLst>
            <pc:docMk/>
            <pc:sldMk cId="1887058106" sldId="354"/>
            <ac:spMk id="49" creationId="{F0CA68F0-F065-BFF2-0F2F-095BCDFBC5AF}"/>
          </ac:spMkLst>
        </pc:spChg>
        <pc:spChg chg="mod">
          <ac:chgData name="CHEN JINGSI" userId="2c6a6994-749a-46da-a9cf-6c6b6bb4c573" providerId="ADAL" clId="{AF9FF4B5-C0CB-AE41-A71D-39792613AE17}" dt="2023-05-08T17:23:07.675" v="236" actId="2711"/>
          <ac:spMkLst>
            <pc:docMk/>
            <pc:sldMk cId="1887058106" sldId="354"/>
            <ac:spMk id="50" creationId="{A74734B8-91C9-3DF0-CCE0-F73F78B10A5C}"/>
          </ac:spMkLst>
        </pc:spChg>
        <pc:spChg chg="mod">
          <ac:chgData name="CHEN JINGSI" userId="2c6a6994-749a-46da-a9cf-6c6b6bb4c573" providerId="ADAL" clId="{AF9FF4B5-C0CB-AE41-A71D-39792613AE17}" dt="2023-05-08T17:23:07.675" v="236" actId="2711"/>
          <ac:spMkLst>
            <pc:docMk/>
            <pc:sldMk cId="1887058106" sldId="354"/>
            <ac:spMk id="51" creationId="{CD27EAB3-F67E-DEB5-2D79-2A70187AD9F6}"/>
          </ac:spMkLst>
        </pc:spChg>
        <pc:spChg chg="mod">
          <ac:chgData name="CHEN JINGSI" userId="2c6a6994-749a-46da-a9cf-6c6b6bb4c573" providerId="ADAL" clId="{AF9FF4B5-C0CB-AE41-A71D-39792613AE17}" dt="2023-05-08T17:23:07.675" v="236" actId="2711"/>
          <ac:spMkLst>
            <pc:docMk/>
            <pc:sldMk cId="1887058106" sldId="354"/>
            <ac:spMk id="52" creationId="{EFE31B4B-2215-811F-34FC-5DDE6C6EF279}"/>
          </ac:spMkLst>
        </pc:spChg>
        <pc:spChg chg="mod">
          <ac:chgData name="CHEN JINGSI" userId="2c6a6994-749a-46da-a9cf-6c6b6bb4c573" providerId="ADAL" clId="{AF9FF4B5-C0CB-AE41-A71D-39792613AE17}" dt="2023-05-08T17:23:07.675" v="236" actId="2711"/>
          <ac:spMkLst>
            <pc:docMk/>
            <pc:sldMk cId="1887058106" sldId="354"/>
            <ac:spMk id="53" creationId="{DB814168-EA80-B6B5-6739-1F8AC6036BB4}"/>
          </ac:spMkLst>
        </pc:spChg>
        <pc:spChg chg="mod">
          <ac:chgData name="CHEN JINGSI" userId="2c6a6994-749a-46da-a9cf-6c6b6bb4c573" providerId="ADAL" clId="{AF9FF4B5-C0CB-AE41-A71D-39792613AE17}" dt="2023-05-08T17:23:38.117" v="239" actId="1076"/>
          <ac:spMkLst>
            <pc:docMk/>
            <pc:sldMk cId="1887058106" sldId="354"/>
            <ac:spMk id="54" creationId="{3B7352F6-353E-60DF-EE4D-7D8E89822E02}"/>
          </ac:spMkLst>
        </pc:spChg>
        <pc:spChg chg="mod">
          <ac:chgData name="CHEN JINGSI" userId="2c6a6994-749a-46da-a9cf-6c6b6bb4c573" providerId="ADAL" clId="{AF9FF4B5-C0CB-AE41-A71D-39792613AE17}" dt="2023-05-08T17:23:07.675" v="236" actId="2711"/>
          <ac:spMkLst>
            <pc:docMk/>
            <pc:sldMk cId="1887058106" sldId="354"/>
            <ac:spMk id="55" creationId="{DAA3C51D-0A6C-0410-25CF-CB50669E8634}"/>
          </ac:spMkLst>
        </pc:spChg>
        <pc:spChg chg="mod">
          <ac:chgData name="CHEN JINGSI" userId="2c6a6994-749a-46da-a9cf-6c6b6bb4c573" providerId="ADAL" clId="{AF9FF4B5-C0CB-AE41-A71D-39792613AE17}" dt="2023-05-08T17:23:07.675" v="236" actId="2711"/>
          <ac:spMkLst>
            <pc:docMk/>
            <pc:sldMk cId="1887058106" sldId="354"/>
            <ac:spMk id="56" creationId="{DC97AA49-F197-1471-35B4-617BF767465C}"/>
          </ac:spMkLst>
        </pc:spChg>
        <pc:spChg chg="mod">
          <ac:chgData name="CHEN JINGSI" userId="2c6a6994-749a-46da-a9cf-6c6b6bb4c573" providerId="ADAL" clId="{AF9FF4B5-C0CB-AE41-A71D-39792613AE17}" dt="2023-05-08T17:23:07.675" v="236" actId="2711"/>
          <ac:spMkLst>
            <pc:docMk/>
            <pc:sldMk cId="1887058106" sldId="354"/>
            <ac:spMk id="57" creationId="{38940853-D45A-05D0-E59F-E5601683E965}"/>
          </ac:spMkLst>
        </pc:spChg>
        <pc:spChg chg="mod">
          <ac:chgData name="CHEN JINGSI" userId="2c6a6994-749a-46da-a9cf-6c6b6bb4c573" providerId="ADAL" clId="{AF9FF4B5-C0CB-AE41-A71D-39792613AE17}" dt="2023-05-08T17:23:33.958" v="238" actId="1076"/>
          <ac:spMkLst>
            <pc:docMk/>
            <pc:sldMk cId="1887058106" sldId="354"/>
            <ac:spMk id="58" creationId="{A968D278-9775-7C05-C740-F9A6D21CC5DA}"/>
          </ac:spMkLst>
        </pc:spChg>
        <pc:grpChg chg="add mod">
          <ac:chgData name="CHEN JINGSI" userId="2c6a6994-749a-46da-a9cf-6c6b6bb4c573" providerId="ADAL" clId="{AF9FF4B5-C0CB-AE41-A71D-39792613AE17}" dt="2023-05-08T17:23:20.772" v="237" actId="1076"/>
          <ac:grpSpMkLst>
            <pc:docMk/>
            <pc:sldMk cId="1887058106" sldId="354"/>
            <ac:grpSpMk id="5" creationId="{0D88BFAA-EAFF-5165-FB85-8EF2B14EEEFA}"/>
          </ac:grpSpMkLst>
        </pc:grpChg>
        <pc:grpChg chg="mod">
          <ac:chgData name="CHEN JINGSI" userId="2c6a6994-749a-46da-a9cf-6c6b6bb4c573" providerId="ADAL" clId="{AF9FF4B5-C0CB-AE41-A71D-39792613AE17}" dt="2023-05-08T17:21:08.628" v="212"/>
          <ac:grpSpMkLst>
            <pc:docMk/>
            <pc:sldMk cId="1887058106" sldId="354"/>
            <ac:grpSpMk id="7" creationId="{F2A235A1-F79B-B918-35DC-FFF3E972C1AB}"/>
          </ac:grpSpMkLst>
        </pc:grpChg>
        <pc:grpChg chg="mod">
          <ac:chgData name="CHEN JINGSI" userId="2c6a6994-749a-46da-a9cf-6c6b6bb4c573" providerId="ADAL" clId="{AF9FF4B5-C0CB-AE41-A71D-39792613AE17}" dt="2023-05-08T17:21:08.628" v="212"/>
          <ac:grpSpMkLst>
            <pc:docMk/>
            <pc:sldMk cId="1887058106" sldId="354"/>
            <ac:grpSpMk id="18" creationId="{3C2EE207-B1E9-EEE9-E5CA-7AE184368EEE}"/>
          </ac:grpSpMkLst>
        </pc:grpChg>
        <pc:grpChg chg="mod">
          <ac:chgData name="CHEN JINGSI" userId="2c6a6994-749a-46da-a9cf-6c6b6bb4c573" providerId="ADAL" clId="{AF9FF4B5-C0CB-AE41-A71D-39792613AE17}" dt="2023-05-08T17:21:08.628" v="212"/>
          <ac:grpSpMkLst>
            <pc:docMk/>
            <pc:sldMk cId="1887058106" sldId="354"/>
            <ac:grpSpMk id="32" creationId="{D51B6DA8-7677-7417-5BE4-33099C2978F9}"/>
          </ac:grpSpMkLst>
        </pc:grpChg>
        <pc:grpChg chg="mod">
          <ac:chgData name="CHEN JINGSI" userId="2c6a6994-749a-46da-a9cf-6c6b6bb4c573" providerId="ADAL" clId="{AF9FF4B5-C0CB-AE41-A71D-39792613AE17}" dt="2023-05-08T17:21:08.628" v="212"/>
          <ac:grpSpMkLst>
            <pc:docMk/>
            <pc:sldMk cId="1887058106" sldId="354"/>
            <ac:grpSpMk id="36" creationId="{8040B7C4-1200-399F-D8E3-39D10AF6334C}"/>
          </ac:grpSpMkLst>
        </pc:grpChg>
        <pc:grpChg chg="mod">
          <ac:chgData name="CHEN JINGSI" userId="2c6a6994-749a-46da-a9cf-6c6b6bb4c573" providerId="ADAL" clId="{AF9FF4B5-C0CB-AE41-A71D-39792613AE17}" dt="2023-05-08T17:21:08.628" v="212"/>
          <ac:grpSpMkLst>
            <pc:docMk/>
            <pc:sldMk cId="1887058106" sldId="354"/>
            <ac:grpSpMk id="37" creationId="{C862EC8E-976B-C28D-2A3E-F11CFCA4F7E9}"/>
          </ac:grpSpMkLst>
        </pc:grpChg>
        <pc:grpChg chg="mod">
          <ac:chgData name="CHEN JINGSI" userId="2c6a6994-749a-46da-a9cf-6c6b6bb4c573" providerId="ADAL" clId="{AF9FF4B5-C0CB-AE41-A71D-39792613AE17}" dt="2023-05-08T17:21:08.628" v="212"/>
          <ac:grpSpMkLst>
            <pc:docMk/>
            <pc:sldMk cId="1887058106" sldId="354"/>
            <ac:grpSpMk id="38" creationId="{6A7D32B4-CC19-EDD8-7997-1FE8249FDC93}"/>
          </ac:grpSpMkLst>
        </pc:grpChg>
        <pc:grpChg chg="mod">
          <ac:chgData name="CHEN JINGSI" userId="2c6a6994-749a-46da-a9cf-6c6b6bb4c573" providerId="ADAL" clId="{AF9FF4B5-C0CB-AE41-A71D-39792613AE17}" dt="2023-05-08T17:21:08.628" v="212"/>
          <ac:grpSpMkLst>
            <pc:docMk/>
            <pc:sldMk cId="1887058106" sldId="354"/>
            <ac:grpSpMk id="39" creationId="{ABFF02F0-DA4D-E0ED-AE51-4D2D5AA7E9D5}"/>
          </ac:grpSpMkLst>
        </pc:grpChg>
        <pc:cxnChg chg="mod">
          <ac:chgData name="CHEN JINGSI" userId="2c6a6994-749a-46da-a9cf-6c6b6bb4c573" providerId="ADAL" clId="{AF9FF4B5-C0CB-AE41-A71D-39792613AE17}" dt="2023-05-08T17:21:08.628" v="212"/>
          <ac:cxnSpMkLst>
            <pc:docMk/>
            <pc:sldMk cId="1887058106" sldId="354"/>
            <ac:cxnSpMk id="33" creationId="{3F3DB4B3-F20C-7907-5259-BA88D099D0ED}"/>
          </ac:cxnSpMkLst>
        </pc:cxnChg>
      </pc:sldChg>
    </pc:docChg>
  </pc:docChgLst>
  <pc:docChgLst>
    <pc:chgData name="CHEN JINGSI" userId="S::s296135@studenti.polito.it::2c6a6994-749a-46da-a9cf-6c6b6bb4c573" providerId="AD" clId="Web-{9EBB6751-4530-4EE6-8891-E7F9B880C580}"/>
    <pc:docChg chg="addSld delSld modSld">
      <pc:chgData name="CHEN JINGSI" userId="S::s296135@studenti.polito.it::2c6a6994-749a-46da-a9cf-6c6b6bb4c573" providerId="AD" clId="Web-{9EBB6751-4530-4EE6-8891-E7F9B880C580}" dt="2023-05-17T11:40:14.708" v="8"/>
      <pc:docMkLst>
        <pc:docMk/>
      </pc:docMkLst>
      <pc:sldChg chg="del">
        <pc:chgData name="CHEN JINGSI" userId="S::s296135@studenti.polito.it::2c6a6994-749a-46da-a9cf-6c6b6bb4c573" providerId="AD" clId="Web-{9EBB6751-4530-4EE6-8891-E7F9B880C580}" dt="2023-05-17T11:37:30.155" v="2"/>
        <pc:sldMkLst>
          <pc:docMk/>
          <pc:sldMk cId="1887058106" sldId="354"/>
        </pc:sldMkLst>
      </pc:sldChg>
      <pc:sldChg chg="del">
        <pc:chgData name="CHEN JINGSI" userId="S::s296135@studenti.polito.it::2c6a6994-749a-46da-a9cf-6c6b6bb4c573" providerId="AD" clId="Web-{9EBB6751-4530-4EE6-8891-E7F9B880C580}" dt="2023-05-17T11:40:14.708" v="8"/>
        <pc:sldMkLst>
          <pc:docMk/>
          <pc:sldMk cId="2016988480" sldId="361"/>
        </pc:sldMkLst>
      </pc:sldChg>
      <pc:sldChg chg="del">
        <pc:chgData name="CHEN JINGSI" userId="S::s296135@studenti.polito.it::2c6a6994-749a-46da-a9cf-6c6b6bb4c573" providerId="AD" clId="Web-{9EBB6751-4530-4EE6-8891-E7F9B880C580}" dt="2023-05-17T11:37:34.874" v="3"/>
        <pc:sldMkLst>
          <pc:docMk/>
          <pc:sldMk cId="2477733356" sldId="363"/>
        </pc:sldMkLst>
      </pc:sldChg>
      <pc:sldChg chg="add">
        <pc:chgData name="CHEN JINGSI" userId="S::s296135@studenti.polito.it::2c6a6994-749a-46da-a9cf-6c6b6bb4c573" providerId="AD" clId="Web-{9EBB6751-4530-4EE6-8891-E7F9B880C580}" dt="2023-05-17T11:37:19.077" v="0"/>
        <pc:sldMkLst>
          <pc:docMk/>
          <pc:sldMk cId="565406761" sldId="364"/>
        </pc:sldMkLst>
      </pc:sldChg>
      <pc:sldChg chg="modSp add">
        <pc:chgData name="CHEN JINGSI" userId="S::s296135@studenti.polito.it::2c6a6994-749a-46da-a9cf-6c6b6bb4c573" providerId="AD" clId="Web-{9EBB6751-4530-4EE6-8891-E7F9B880C580}" dt="2023-05-17T11:37:46.750" v="6" actId="14100"/>
        <pc:sldMkLst>
          <pc:docMk/>
          <pc:sldMk cId="428395215" sldId="365"/>
        </pc:sldMkLst>
        <pc:spChg chg="mod">
          <ac:chgData name="CHEN JINGSI" userId="S::s296135@studenti.polito.it::2c6a6994-749a-46da-a9cf-6c6b6bb4c573" providerId="AD" clId="Web-{9EBB6751-4530-4EE6-8891-E7F9B880C580}" dt="2023-05-17T11:37:42.421" v="4" actId="14100"/>
          <ac:spMkLst>
            <pc:docMk/>
            <pc:sldMk cId="428395215" sldId="365"/>
            <ac:spMk id="61" creationId="{805979B4-BEC5-6D28-282E-E08C50D33D98}"/>
          </ac:spMkLst>
        </pc:spChg>
        <pc:spChg chg="mod">
          <ac:chgData name="CHEN JINGSI" userId="S::s296135@studenti.polito.it::2c6a6994-749a-46da-a9cf-6c6b6bb4c573" providerId="AD" clId="Web-{9EBB6751-4530-4EE6-8891-E7F9B880C580}" dt="2023-05-17T11:37:44.656" v="5" actId="14100"/>
          <ac:spMkLst>
            <pc:docMk/>
            <pc:sldMk cId="428395215" sldId="365"/>
            <ac:spMk id="68" creationId="{5E7C92F7-36D9-4BFC-1018-AA8BA2DD00E1}"/>
          </ac:spMkLst>
        </pc:spChg>
        <pc:spChg chg="mod">
          <ac:chgData name="CHEN JINGSI" userId="S::s296135@studenti.polito.it::2c6a6994-749a-46da-a9cf-6c6b6bb4c573" providerId="AD" clId="Web-{9EBB6751-4530-4EE6-8891-E7F9B880C580}" dt="2023-05-17T11:37:46.750" v="6" actId="14100"/>
          <ac:spMkLst>
            <pc:docMk/>
            <pc:sldMk cId="428395215" sldId="365"/>
            <ac:spMk id="73" creationId="{23535A03-839F-95CC-7E9A-580E00148811}"/>
          </ac:spMkLst>
        </pc:spChg>
      </pc:sldChg>
      <pc:sldChg chg="add">
        <pc:chgData name="CHEN JINGSI" userId="S::s296135@studenti.polito.it::2c6a6994-749a-46da-a9cf-6c6b6bb4c573" providerId="AD" clId="Web-{9EBB6751-4530-4EE6-8891-E7F9B880C580}" dt="2023-05-17T11:39:55.332" v="7"/>
        <pc:sldMkLst>
          <pc:docMk/>
          <pc:sldMk cId="1781359573" sldId="366"/>
        </pc:sldMkLst>
      </pc:sldChg>
    </pc:docChg>
  </pc:docChgLst>
  <pc:docChgLst>
    <pc:chgData name="HUANG LIN" userId="S::s301266@studenti.polito.it::1b5dcee7-0d99-405d-a0f0-637f14b99ad0" providerId="AD" clId="Web-{B28A5127-EBC5-4877-81CE-36EF7783919F}"/>
    <pc:docChg chg="modSld">
      <pc:chgData name="HUANG LIN" userId="S::s301266@studenti.polito.it::1b5dcee7-0d99-405d-a0f0-637f14b99ad0" providerId="AD" clId="Web-{B28A5127-EBC5-4877-81CE-36EF7783919F}" dt="2023-05-08T23:22:11.908" v="37" actId="1076"/>
      <pc:docMkLst>
        <pc:docMk/>
      </pc:docMkLst>
      <pc:sldChg chg="addSp delSp modSp">
        <pc:chgData name="HUANG LIN" userId="S::s301266@studenti.polito.it::1b5dcee7-0d99-405d-a0f0-637f14b99ad0" providerId="AD" clId="Web-{B28A5127-EBC5-4877-81CE-36EF7783919F}" dt="2023-05-08T23:22:11.908" v="37" actId="1076"/>
        <pc:sldMkLst>
          <pc:docMk/>
          <pc:sldMk cId="598547174" sldId="348"/>
        </pc:sldMkLst>
        <pc:spChg chg="mod">
          <ac:chgData name="HUANG LIN" userId="S::s301266@studenti.polito.it::1b5dcee7-0d99-405d-a0f0-637f14b99ad0" providerId="AD" clId="Web-{B28A5127-EBC5-4877-81CE-36EF7783919F}" dt="2023-05-08T23:21:52.782" v="32" actId="20577"/>
          <ac:spMkLst>
            <pc:docMk/>
            <pc:sldMk cId="598547174" sldId="348"/>
            <ac:spMk id="2" creationId="{5DC741E7-F1D6-B009-10CF-6058F6D0A583}"/>
          </ac:spMkLst>
        </pc:spChg>
        <pc:picChg chg="add mod">
          <ac:chgData name="HUANG LIN" userId="S::s301266@studenti.polito.it::1b5dcee7-0d99-405d-a0f0-637f14b99ad0" providerId="AD" clId="Web-{B28A5127-EBC5-4877-81CE-36EF7783919F}" dt="2023-05-08T23:22:11.908" v="37" actId="1076"/>
          <ac:picMkLst>
            <pc:docMk/>
            <pc:sldMk cId="598547174" sldId="348"/>
            <ac:picMk id="3" creationId="{0E7264EE-AABE-8B12-EAE3-72238A849DB2}"/>
          </ac:picMkLst>
        </pc:picChg>
        <pc:picChg chg="del mod">
          <ac:chgData name="HUANG LIN" userId="S::s301266@studenti.polito.it::1b5dcee7-0d99-405d-a0f0-637f14b99ad0" providerId="AD" clId="Web-{B28A5127-EBC5-4877-81CE-36EF7783919F}" dt="2023-05-08T23:18:59.215" v="2"/>
          <ac:picMkLst>
            <pc:docMk/>
            <pc:sldMk cId="598547174" sldId="348"/>
            <ac:picMk id="15" creationId="{468E46B9-A2FD-2003-029B-428616E5D854}"/>
          </ac:picMkLst>
        </pc:picChg>
      </pc:sldChg>
    </pc:docChg>
  </pc:docChgLst>
  <pc:docChgLst>
    <pc:chgData name="CHEN JINGSI" userId="S::s296135@studenti.polito.it::2c6a6994-749a-46da-a9cf-6c6b6bb4c573" providerId="AD" clId="Web-{F6489441-1951-49E1-97F4-8F24156F1052}"/>
    <pc:docChg chg="addSld delSld modSld">
      <pc:chgData name="CHEN JINGSI" userId="S::s296135@studenti.polito.it::2c6a6994-749a-46da-a9cf-6c6b6bb4c573" providerId="AD" clId="Web-{F6489441-1951-49E1-97F4-8F24156F1052}" dt="2023-05-16T18:11:42.374" v="32" actId="1076"/>
      <pc:docMkLst>
        <pc:docMk/>
      </pc:docMkLst>
      <pc:sldChg chg="modSp">
        <pc:chgData name="CHEN JINGSI" userId="S::s296135@studenti.polito.it::2c6a6994-749a-46da-a9cf-6c6b6bb4c573" providerId="AD" clId="Web-{F6489441-1951-49E1-97F4-8F24156F1052}" dt="2023-05-16T18:11:42.374" v="32" actId="1076"/>
        <pc:sldMkLst>
          <pc:docMk/>
          <pc:sldMk cId="2933125713" sldId="352"/>
        </pc:sldMkLst>
        <pc:spChg chg="mod">
          <ac:chgData name="CHEN JINGSI" userId="S::s296135@studenti.polito.it::2c6a6994-749a-46da-a9cf-6c6b6bb4c573" providerId="AD" clId="Web-{F6489441-1951-49E1-97F4-8F24156F1052}" dt="2023-05-16T18:11:42.374" v="32" actId="1076"/>
          <ac:spMkLst>
            <pc:docMk/>
            <pc:sldMk cId="2933125713" sldId="352"/>
            <ac:spMk id="48" creationId="{DD3B73DD-01C2-3793-024E-7E98B232AE2C}"/>
          </ac:spMkLst>
        </pc:spChg>
        <pc:grpChg chg="mod">
          <ac:chgData name="CHEN JINGSI" userId="S::s296135@studenti.polito.it::2c6a6994-749a-46da-a9cf-6c6b6bb4c573" providerId="AD" clId="Web-{F6489441-1951-49E1-97F4-8F24156F1052}" dt="2023-05-16T18:11:24.796" v="31" actId="1076"/>
          <ac:grpSpMkLst>
            <pc:docMk/>
            <pc:sldMk cId="2933125713" sldId="352"/>
            <ac:grpSpMk id="53" creationId="{A4C62DBC-8C47-AF6F-E233-9D4CD38B4022}"/>
          </ac:grpSpMkLst>
        </pc:grpChg>
      </pc:sldChg>
      <pc:sldChg chg="addSp delSp modSp del">
        <pc:chgData name="CHEN JINGSI" userId="S::s296135@studenti.polito.it::2c6a6994-749a-46da-a9cf-6c6b6bb4c573" providerId="AD" clId="Web-{F6489441-1951-49E1-97F4-8F24156F1052}" dt="2023-05-16T18:02:15.906" v="26"/>
        <pc:sldMkLst>
          <pc:docMk/>
          <pc:sldMk cId="1904998559" sldId="357"/>
        </pc:sldMkLst>
        <pc:picChg chg="mod">
          <ac:chgData name="CHEN JINGSI" userId="S::s296135@studenti.polito.it::2c6a6994-749a-46da-a9cf-6c6b6bb4c573" providerId="AD" clId="Web-{F6489441-1951-49E1-97F4-8F24156F1052}" dt="2023-05-16T17:57:49.337" v="24" actId="1076"/>
          <ac:picMkLst>
            <pc:docMk/>
            <pc:sldMk cId="1904998559" sldId="357"/>
            <ac:picMk id="5" creationId="{4121424B-A53C-054F-2FD3-327174D22144}"/>
          </ac:picMkLst>
        </pc:picChg>
        <pc:picChg chg="mod">
          <ac:chgData name="CHEN JINGSI" userId="S::s296135@studenti.polito.it::2c6a6994-749a-46da-a9cf-6c6b6bb4c573" providerId="AD" clId="Web-{F6489441-1951-49E1-97F4-8F24156F1052}" dt="2023-05-16T17:57:06.820" v="12" actId="1076"/>
          <ac:picMkLst>
            <pc:docMk/>
            <pc:sldMk cId="1904998559" sldId="357"/>
            <ac:picMk id="6" creationId="{A0E00ADA-565B-1D28-0FAD-19299323A3CB}"/>
          </ac:picMkLst>
        </pc:picChg>
        <pc:picChg chg="mod">
          <ac:chgData name="CHEN JINGSI" userId="S::s296135@studenti.polito.it::2c6a6994-749a-46da-a9cf-6c6b6bb4c573" providerId="AD" clId="Web-{F6489441-1951-49E1-97F4-8F24156F1052}" dt="2023-05-16T17:57:25.602" v="19" actId="1076"/>
          <ac:picMkLst>
            <pc:docMk/>
            <pc:sldMk cId="1904998559" sldId="357"/>
            <ac:picMk id="7" creationId="{E4C36C59-DFF4-DCBB-86E3-15551ED736EC}"/>
          </ac:picMkLst>
        </pc:picChg>
        <pc:picChg chg="add del mod">
          <ac:chgData name="CHEN JINGSI" userId="S::s296135@studenti.polito.it::2c6a6994-749a-46da-a9cf-6c6b6bb4c573" providerId="AD" clId="Web-{F6489441-1951-49E1-97F4-8F24156F1052}" dt="2023-05-16T17:57:27.180" v="20"/>
          <ac:picMkLst>
            <pc:docMk/>
            <pc:sldMk cId="1904998559" sldId="357"/>
            <ac:picMk id="8" creationId="{A5CBD001-C8DB-2F4A-7F5A-DFB64AF4C1F0}"/>
          </ac:picMkLst>
        </pc:picChg>
        <pc:picChg chg="add mod">
          <ac:chgData name="CHEN JINGSI" userId="S::s296135@studenti.polito.it::2c6a6994-749a-46da-a9cf-6c6b6bb4c573" providerId="AD" clId="Web-{F6489441-1951-49E1-97F4-8F24156F1052}" dt="2023-05-16T17:57:20.570" v="17" actId="1076"/>
          <ac:picMkLst>
            <pc:docMk/>
            <pc:sldMk cId="1904998559" sldId="357"/>
            <ac:picMk id="9" creationId="{6C796ABC-97BB-EDE6-638C-11D4F595B4EC}"/>
          </ac:picMkLst>
        </pc:picChg>
        <pc:picChg chg="add del mod">
          <ac:chgData name="CHEN JINGSI" userId="S::s296135@studenti.polito.it::2c6a6994-749a-46da-a9cf-6c6b6bb4c573" providerId="AD" clId="Web-{F6489441-1951-49E1-97F4-8F24156F1052}" dt="2023-05-16T17:56:54.117" v="9"/>
          <ac:picMkLst>
            <pc:docMk/>
            <pc:sldMk cId="1904998559" sldId="357"/>
            <ac:picMk id="11" creationId="{8AE707F7-D6F5-20F4-2FC9-4B2BEC61B226}"/>
          </ac:picMkLst>
        </pc:picChg>
        <pc:picChg chg="add mod">
          <ac:chgData name="CHEN JINGSI" userId="S::s296135@studenti.polito.it::2c6a6994-749a-46da-a9cf-6c6b6bb4c573" providerId="AD" clId="Web-{F6489441-1951-49E1-97F4-8F24156F1052}" dt="2023-05-16T17:57:41.993" v="23"/>
          <ac:picMkLst>
            <pc:docMk/>
            <pc:sldMk cId="1904998559" sldId="357"/>
            <ac:picMk id="17" creationId="{718B87E0-2CFC-48BE-FD80-334D8559FD8B}"/>
          </ac:picMkLst>
        </pc:picChg>
      </pc:sldChg>
      <pc:sldChg chg="modSp add">
        <pc:chgData name="CHEN JINGSI" userId="S::s296135@studenti.polito.it::2c6a6994-749a-46da-a9cf-6c6b6bb4c573" providerId="AD" clId="Web-{F6489441-1951-49E1-97F4-8F24156F1052}" dt="2023-05-16T18:10:03.653" v="29" actId="1076"/>
        <pc:sldMkLst>
          <pc:docMk/>
          <pc:sldMk cId="3335901182" sldId="360"/>
        </pc:sldMkLst>
        <pc:picChg chg="mod">
          <ac:chgData name="CHEN JINGSI" userId="S::s296135@studenti.polito.it::2c6a6994-749a-46da-a9cf-6c6b6bb4c573" providerId="AD" clId="Web-{F6489441-1951-49E1-97F4-8F24156F1052}" dt="2023-05-16T18:10:03.653" v="29" actId="1076"/>
          <ac:picMkLst>
            <pc:docMk/>
            <pc:sldMk cId="3335901182" sldId="360"/>
            <ac:picMk id="5" creationId="{4121424B-A53C-054F-2FD3-327174D22144}"/>
          </ac:picMkLst>
        </pc:picChg>
      </pc:sldChg>
    </pc:docChg>
  </pc:docChgLst>
  <pc:docChgLst>
    <pc:chgData name="HUANG LIN" userId="S::s301266@studenti.polito.it::1b5dcee7-0d99-405d-a0f0-637f14b99ad0" providerId="AD" clId="Web-{B96F5978-0933-491F-8D6F-D680E1181F89}"/>
    <pc:docChg chg="addSld modSld">
      <pc:chgData name="HUANG LIN" userId="S::s301266@studenti.polito.it::1b5dcee7-0d99-405d-a0f0-637f14b99ad0" providerId="AD" clId="Web-{B96F5978-0933-491F-8D6F-D680E1181F89}" dt="2023-05-09T00:00:10.663" v="195" actId="1076"/>
      <pc:docMkLst>
        <pc:docMk/>
      </pc:docMkLst>
      <pc:sldChg chg="addSp delSp modSp">
        <pc:chgData name="HUANG LIN" userId="S::s301266@studenti.polito.it::1b5dcee7-0d99-405d-a0f0-637f14b99ad0" providerId="AD" clId="Web-{B96F5978-0933-491F-8D6F-D680E1181F89}" dt="2023-05-09T00:00:10.663" v="195" actId="1076"/>
        <pc:sldMkLst>
          <pc:docMk/>
          <pc:sldMk cId="598547174" sldId="348"/>
        </pc:sldMkLst>
        <pc:spChg chg="del">
          <ac:chgData name="HUANG LIN" userId="S::s301266@studenti.polito.it::1b5dcee7-0d99-405d-a0f0-637f14b99ad0" providerId="AD" clId="Web-{B96F5978-0933-491F-8D6F-D680E1181F89}" dt="2023-05-08T23:27:03.276" v="16"/>
          <ac:spMkLst>
            <pc:docMk/>
            <pc:sldMk cId="598547174" sldId="348"/>
            <ac:spMk id="2" creationId="{5DC741E7-F1D6-B009-10CF-6058F6D0A583}"/>
          </ac:spMkLst>
        </pc:spChg>
        <pc:picChg chg="del mod modCrop">
          <ac:chgData name="HUANG LIN" userId="S::s301266@studenti.polito.it::1b5dcee7-0d99-405d-a0f0-637f14b99ad0" providerId="AD" clId="Web-{B96F5978-0933-491F-8D6F-D680E1181F89}" dt="2023-05-08T23:58:57.159" v="179"/>
          <ac:picMkLst>
            <pc:docMk/>
            <pc:sldMk cId="598547174" sldId="348"/>
            <ac:picMk id="3" creationId="{0E7264EE-AABE-8B12-EAE3-72238A849DB2}"/>
          </ac:picMkLst>
        </pc:picChg>
        <pc:picChg chg="add mod">
          <ac:chgData name="HUANG LIN" userId="S::s301266@studenti.polito.it::1b5dcee7-0d99-405d-a0f0-637f14b99ad0" providerId="AD" clId="Web-{B96F5978-0933-491F-8D6F-D680E1181F89}" dt="2023-05-09T00:00:08.772" v="194" actId="1076"/>
          <ac:picMkLst>
            <pc:docMk/>
            <pc:sldMk cId="598547174" sldId="348"/>
            <ac:picMk id="4" creationId="{A67BF5C1-A251-2DB2-EC17-A9DD9914A297}"/>
          </ac:picMkLst>
        </pc:picChg>
        <pc:picChg chg="add del mod">
          <ac:chgData name="HUANG LIN" userId="S::s301266@studenti.polito.it::1b5dcee7-0d99-405d-a0f0-637f14b99ad0" providerId="AD" clId="Web-{B96F5978-0933-491F-8D6F-D680E1181F89}" dt="2023-05-08T23:59:03.534" v="181"/>
          <ac:picMkLst>
            <pc:docMk/>
            <pc:sldMk cId="598547174" sldId="348"/>
            <ac:picMk id="5" creationId="{9C86B560-D267-BA94-5483-9EEF426ED896}"/>
          </ac:picMkLst>
        </pc:picChg>
        <pc:picChg chg="add mod">
          <ac:chgData name="HUANG LIN" userId="S::s301266@studenti.polito.it::1b5dcee7-0d99-405d-a0f0-637f14b99ad0" providerId="AD" clId="Web-{B96F5978-0933-491F-8D6F-D680E1181F89}" dt="2023-05-09T00:00:10.663" v="195" actId="1076"/>
          <ac:picMkLst>
            <pc:docMk/>
            <pc:sldMk cId="598547174" sldId="348"/>
            <ac:picMk id="6" creationId="{E19D80CB-3FC8-7BDC-221B-BFCA33059E5C}"/>
          </ac:picMkLst>
        </pc:picChg>
      </pc:sldChg>
      <pc:sldChg chg="addSp delSp modSp">
        <pc:chgData name="HUANG LIN" userId="S::s301266@studenti.polito.it::1b5dcee7-0d99-405d-a0f0-637f14b99ad0" providerId="AD" clId="Web-{B96F5978-0933-491F-8D6F-D680E1181F89}" dt="2023-05-08T23:54:23.822" v="166" actId="1076"/>
        <pc:sldMkLst>
          <pc:docMk/>
          <pc:sldMk cId="402974724" sldId="349"/>
        </pc:sldMkLst>
        <pc:spChg chg="del">
          <ac:chgData name="HUANG LIN" userId="S::s301266@studenti.polito.it::1b5dcee7-0d99-405d-a0f0-637f14b99ad0" providerId="AD" clId="Web-{B96F5978-0933-491F-8D6F-D680E1181F89}" dt="2023-05-08T23:23:44.129" v="1"/>
          <ac:spMkLst>
            <pc:docMk/>
            <pc:sldMk cId="402974724" sldId="349"/>
            <ac:spMk id="46" creationId="{9A9A5C2E-271B-C938-B541-A075F50FAE62}"/>
          </ac:spMkLst>
        </pc:spChg>
        <pc:grpChg chg="del">
          <ac:chgData name="HUANG LIN" userId="S::s301266@studenti.polito.it::1b5dcee7-0d99-405d-a0f0-637f14b99ad0" providerId="AD" clId="Web-{B96F5978-0933-491F-8D6F-D680E1181F89}" dt="2023-05-08T23:23:44.129" v="2"/>
          <ac:grpSpMkLst>
            <pc:docMk/>
            <pc:sldMk cId="402974724" sldId="349"/>
            <ac:grpSpMk id="27" creationId="{32823167-9920-8405-5607-7FED9D335A78}"/>
          </ac:grpSpMkLst>
        </pc:grpChg>
        <pc:picChg chg="add del mod">
          <ac:chgData name="HUANG LIN" userId="S::s301266@studenti.polito.it::1b5dcee7-0d99-405d-a0f0-637f14b99ad0" providerId="AD" clId="Web-{B96F5978-0933-491F-8D6F-D680E1181F89}" dt="2023-05-08T23:41:46.403" v="68"/>
          <ac:picMkLst>
            <pc:docMk/>
            <pc:sldMk cId="402974724" sldId="349"/>
            <ac:picMk id="7" creationId="{6E0BA438-5100-B790-4A06-849BD821E5A7}"/>
          </ac:picMkLst>
        </pc:picChg>
        <pc:picChg chg="add del mod">
          <ac:chgData name="HUANG LIN" userId="S::s301266@studenti.polito.it::1b5dcee7-0d99-405d-a0f0-637f14b99ad0" providerId="AD" clId="Web-{B96F5978-0933-491F-8D6F-D680E1181F89}" dt="2023-05-08T23:42:14.888" v="73"/>
          <ac:picMkLst>
            <pc:docMk/>
            <pc:sldMk cId="402974724" sldId="349"/>
            <ac:picMk id="8" creationId="{31ADBE97-C7F5-739B-CF2D-DC03DDCEB86A}"/>
          </ac:picMkLst>
        </pc:picChg>
        <pc:picChg chg="add del mod modCrop">
          <ac:chgData name="HUANG LIN" userId="S::s301266@studenti.polito.it::1b5dcee7-0d99-405d-a0f0-637f14b99ad0" providerId="AD" clId="Web-{B96F5978-0933-491F-8D6F-D680E1181F89}" dt="2023-05-08T23:47:02.210" v="105"/>
          <ac:picMkLst>
            <pc:docMk/>
            <pc:sldMk cId="402974724" sldId="349"/>
            <ac:picMk id="13" creationId="{0941BE46-62B2-F896-13B5-CA9B82F02EB6}"/>
          </ac:picMkLst>
        </pc:picChg>
        <pc:picChg chg="add mod">
          <ac:chgData name="HUANG LIN" userId="S::s301266@studenti.polito.it::1b5dcee7-0d99-405d-a0f0-637f14b99ad0" providerId="AD" clId="Web-{B96F5978-0933-491F-8D6F-D680E1181F89}" dt="2023-05-08T23:54:23.822" v="166" actId="1076"/>
          <ac:picMkLst>
            <pc:docMk/>
            <pc:sldMk cId="402974724" sldId="349"/>
            <ac:picMk id="28" creationId="{2F48CE8C-38CF-6626-B165-41CF3F28DD8A}"/>
          </ac:picMkLst>
        </pc:picChg>
        <pc:picChg chg="add del mod ord">
          <ac:chgData name="HUANG LIN" userId="S::s301266@studenti.polito.it::1b5dcee7-0d99-405d-a0f0-637f14b99ad0" providerId="AD" clId="Web-{B96F5978-0933-491F-8D6F-D680E1181F89}" dt="2023-05-08T23:49:19.058" v="127"/>
          <ac:picMkLst>
            <pc:docMk/>
            <pc:sldMk cId="402974724" sldId="349"/>
            <ac:picMk id="29" creationId="{BDE95F96-743B-2039-8607-86E5E95FA158}"/>
          </ac:picMkLst>
        </pc:picChg>
        <pc:picChg chg="add mod ord modCrop">
          <ac:chgData name="HUANG LIN" userId="S::s301266@studenti.polito.it::1b5dcee7-0d99-405d-a0f0-637f14b99ad0" providerId="AD" clId="Web-{B96F5978-0933-491F-8D6F-D680E1181F89}" dt="2023-05-08T23:53:24.300" v="158" actId="1076"/>
          <ac:picMkLst>
            <pc:docMk/>
            <pc:sldMk cId="402974724" sldId="349"/>
            <ac:picMk id="30" creationId="{D4B1A077-88AC-170D-F385-0F60A9E7A356}"/>
          </ac:picMkLst>
        </pc:picChg>
      </pc:sldChg>
      <pc:sldChg chg="addSp delSp modSp mod setBg">
        <pc:chgData name="HUANG LIN" userId="S::s301266@studenti.polito.it::1b5dcee7-0d99-405d-a0f0-637f14b99ad0" providerId="AD" clId="Web-{B96F5978-0933-491F-8D6F-D680E1181F89}" dt="2023-05-08T23:54:08.911" v="164" actId="1076"/>
        <pc:sldMkLst>
          <pc:docMk/>
          <pc:sldMk cId="2995164932" sldId="350"/>
        </pc:sldMkLst>
        <pc:spChg chg="mod">
          <ac:chgData name="HUANG LIN" userId="S::s301266@studenti.polito.it::1b5dcee7-0d99-405d-a0f0-637f14b99ad0" providerId="AD" clId="Web-{B96F5978-0933-491F-8D6F-D680E1181F89}" dt="2023-05-08T23:49:58.278" v="132"/>
          <ac:spMkLst>
            <pc:docMk/>
            <pc:sldMk cId="2995164932" sldId="350"/>
            <ac:spMk id="4" creationId="{F6731F8E-69D5-2ED0-DF0D-6B327010519B}"/>
          </ac:spMkLst>
        </pc:spChg>
        <pc:spChg chg="add del">
          <ac:chgData name="HUANG LIN" userId="S::s301266@studenti.polito.it::1b5dcee7-0d99-405d-a0f0-637f14b99ad0" providerId="AD" clId="Web-{B96F5978-0933-491F-8D6F-D680E1181F89}" dt="2023-05-08T23:49:58.278" v="132"/>
          <ac:spMkLst>
            <pc:docMk/>
            <pc:sldMk cId="2995164932" sldId="350"/>
            <ac:spMk id="25" creationId="{0DBF1ABE-8590-450D-BB49-BDDCCF3EEA9E}"/>
          </ac:spMkLst>
        </pc:spChg>
        <pc:spChg chg="add del">
          <ac:chgData name="HUANG LIN" userId="S::s301266@studenti.polito.it::1b5dcee7-0d99-405d-a0f0-637f14b99ad0" providerId="AD" clId="Web-{B96F5978-0933-491F-8D6F-D680E1181F89}" dt="2023-05-08T23:49:58.278" v="132"/>
          <ac:spMkLst>
            <pc:docMk/>
            <pc:sldMk cId="2995164932" sldId="350"/>
            <ac:spMk id="27" creationId="{441AAC8F-DDF5-413D-A80E-4FAF73EF56FA}"/>
          </ac:spMkLst>
        </pc:spChg>
        <pc:spChg chg="add del">
          <ac:chgData name="HUANG LIN" userId="S::s301266@studenti.polito.it::1b5dcee7-0d99-405d-a0f0-637f14b99ad0" providerId="AD" clId="Web-{B96F5978-0933-491F-8D6F-D680E1181F89}" dt="2023-05-08T23:49:58.278" v="132"/>
          <ac:spMkLst>
            <pc:docMk/>
            <pc:sldMk cId="2995164932" sldId="350"/>
            <ac:spMk id="29" creationId="{803B749B-7C91-4A70-9318-82A4EA18A774}"/>
          </ac:spMkLst>
        </pc:spChg>
        <pc:spChg chg="add del">
          <ac:chgData name="HUANG LIN" userId="S::s301266@studenti.polito.it::1b5dcee7-0d99-405d-a0f0-637f14b99ad0" providerId="AD" clId="Web-{B96F5978-0933-491F-8D6F-D680E1181F89}" dt="2023-05-08T23:49:58.278" v="132"/>
          <ac:spMkLst>
            <pc:docMk/>
            <pc:sldMk cId="2995164932" sldId="350"/>
            <ac:spMk id="31" creationId="{23444651-7CAB-437A-9DF1-EDE7DCF43C12}"/>
          </ac:spMkLst>
        </pc:spChg>
        <pc:spChg chg="add del">
          <ac:chgData name="HUANG LIN" userId="S::s301266@studenti.polito.it::1b5dcee7-0d99-405d-a0f0-637f14b99ad0" providerId="AD" clId="Web-{B96F5978-0933-491F-8D6F-D680E1181F89}" dt="2023-05-08T23:49:58.278" v="132"/>
          <ac:spMkLst>
            <pc:docMk/>
            <pc:sldMk cId="2995164932" sldId="350"/>
            <ac:spMk id="33" creationId="{5BEB0D00-4F7A-41D8-B15E-B42145EA9315}"/>
          </ac:spMkLst>
        </pc:spChg>
        <pc:spChg chg="add del">
          <ac:chgData name="HUANG LIN" userId="S::s301266@studenti.polito.it::1b5dcee7-0d99-405d-a0f0-637f14b99ad0" providerId="AD" clId="Web-{B96F5978-0933-491F-8D6F-D680E1181F89}" dt="2023-05-08T23:49:58.278" v="132"/>
          <ac:spMkLst>
            <pc:docMk/>
            <pc:sldMk cId="2995164932" sldId="350"/>
            <ac:spMk id="35" creationId="{95086C2D-811D-44A2-BE86-D996EFB9ACC0}"/>
          </ac:spMkLst>
        </pc:spChg>
        <pc:spChg chg="add del">
          <ac:chgData name="HUANG LIN" userId="S::s301266@studenti.polito.it::1b5dcee7-0d99-405d-a0f0-637f14b99ad0" providerId="AD" clId="Web-{B96F5978-0933-491F-8D6F-D680E1181F89}" dt="2023-05-08T23:49:58.278" v="132"/>
          <ac:spMkLst>
            <pc:docMk/>
            <pc:sldMk cId="2995164932" sldId="350"/>
            <ac:spMk id="37" creationId="{B3B994DF-9058-47C6-98CE-DF3EF5084E15}"/>
          </ac:spMkLst>
        </pc:spChg>
        <pc:grpChg chg="del">
          <ac:chgData name="HUANG LIN" userId="S::s301266@studenti.polito.it::1b5dcee7-0d99-405d-a0f0-637f14b99ad0" providerId="AD" clId="Web-{B96F5978-0933-491F-8D6F-D680E1181F89}" dt="2023-05-08T23:33:44.652" v="64"/>
          <ac:grpSpMkLst>
            <pc:docMk/>
            <pc:sldMk cId="2995164932" sldId="350"/>
            <ac:grpSpMk id="54" creationId="{3ED6DF7B-BCCD-00C6-9F49-2FC8C65CDB05}"/>
          </ac:grpSpMkLst>
        </pc:grpChg>
        <pc:picChg chg="add mod">
          <ac:chgData name="HUANG LIN" userId="S::s301266@studenti.polito.it::1b5dcee7-0d99-405d-a0f0-637f14b99ad0" providerId="AD" clId="Web-{B96F5978-0933-491F-8D6F-D680E1181F89}" dt="2023-05-08T23:54:07.489" v="163" actId="1076"/>
          <ac:picMkLst>
            <pc:docMk/>
            <pc:sldMk cId="2995164932" sldId="350"/>
            <ac:picMk id="3" creationId="{C9755640-43F7-FB3F-2DC1-728B21173E7B}"/>
          </ac:picMkLst>
        </pc:picChg>
        <pc:picChg chg="add del mod">
          <ac:chgData name="HUANG LIN" userId="S::s301266@studenti.polito.it::1b5dcee7-0d99-405d-a0f0-637f14b99ad0" providerId="AD" clId="Web-{B96F5978-0933-491F-8D6F-D680E1181F89}" dt="2023-05-08T23:50:01.013" v="133"/>
          <ac:picMkLst>
            <pc:docMk/>
            <pc:sldMk cId="2995164932" sldId="350"/>
            <ac:picMk id="6" creationId="{FEBA4C13-70D9-1140-180E-FBBAB26855CA}"/>
          </ac:picMkLst>
        </pc:picChg>
        <pc:picChg chg="add mod">
          <ac:chgData name="HUANG LIN" userId="S::s301266@studenti.polito.it::1b5dcee7-0d99-405d-a0f0-637f14b99ad0" providerId="AD" clId="Web-{B96F5978-0933-491F-8D6F-D680E1181F89}" dt="2023-05-08T23:54:08.911" v="164" actId="1076"/>
          <ac:picMkLst>
            <pc:docMk/>
            <pc:sldMk cId="2995164932" sldId="350"/>
            <ac:picMk id="8" creationId="{794FD554-B3F5-E355-298D-FF09AE4CE577}"/>
          </ac:picMkLst>
        </pc:picChg>
        <pc:picChg chg="mod">
          <ac:chgData name="HUANG LIN" userId="S::s301266@studenti.polito.it::1b5dcee7-0d99-405d-a0f0-637f14b99ad0" providerId="AD" clId="Web-{B96F5978-0933-491F-8D6F-D680E1181F89}" dt="2023-05-08T23:49:58.278" v="132"/>
          <ac:picMkLst>
            <pc:docMk/>
            <pc:sldMk cId="2995164932" sldId="350"/>
            <ac:picMk id="20" creationId="{F64265C0-A797-B8B7-2F0E-FEAB89FD525C}"/>
          </ac:picMkLst>
        </pc:picChg>
        <pc:picChg chg="del">
          <ac:chgData name="HUANG LIN" userId="S::s301266@studenti.polito.it::1b5dcee7-0d99-405d-a0f0-637f14b99ad0" providerId="AD" clId="Web-{B96F5978-0933-491F-8D6F-D680E1181F89}" dt="2023-05-08T23:33:40.652" v="63"/>
          <ac:picMkLst>
            <pc:docMk/>
            <pc:sldMk cId="2995164932" sldId="350"/>
            <ac:picMk id="24" creationId="{8E6FF798-6B1B-5852-AAFE-38F7C623BC58}"/>
          </ac:picMkLst>
        </pc:picChg>
      </pc:sldChg>
      <pc:sldChg chg="addSp delSp modSp add replId">
        <pc:chgData name="HUANG LIN" userId="S::s301266@studenti.polito.it::1b5dcee7-0d99-405d-a0f0-637f14b99ad0" providerId="AD" clId="Web-{B96F5978-0933-491F-8D6F-D680E1181F89}" dt="2023-05-08T23:30:28.767" v="60" actId="20577"/>
        <pc:sldMkLst>
          <pc:docMk/>
          <pc:sldMk cId="840243874" sldId="358"/>
        </pc:sldMkLst>
        <pc:spChg chg="mod">
          <ac:chgData name="HUANG LIN" userId="S::s301266@studenti.polito.it::1b5dcee7-0d99-405d-a0f0-637f14b99ad0" providerId="AD" clId="Web-{B96F5978-0933-491F-8D6F-D680E1181F89}" dt="2023-05-08T23:30:28.767" v="60" actId="20577"/>
          <ac:spMkLst>
            <pc:docMk/>
            <pc:sldMk cId="840243874" sldId="358"/>
            <ac:spMk id="2" creationId="{5DC741E7-F1D6-B009-10CF-6058F6D0A583}"/>
          </ac:spMkLst>
        </pc:spChg>
        <pc:spChg chg="mod">
          <ac:chgData name="HUANG LIN" userId="S::s301266@studenti.polito.it::1b5dcee7-0d99-405d-a0f0-637f14b99ad0" providerId="AD" clId="Web-{B96F5978-0933-491F-8D6F-D680E1181F89}" dt="2023-05-08T23:26:50.307" v="14" actId="20577"/>
          <ac:spMkLst>
            <pc:docMk/>
            <pc:sldMk cId="840243874" sldId="358"/>
            <ac:spMk id="19" creationId="{DCEA7726-7B1C-7E30-D838-35772280E2D3}"/>
          </ac:spMkLst>
        </pc:spChg>
        <pc:picChg chg="del">
          <ac:chgData name="HUANG LIN" userId="S::s301266@studenti.polito.it::1b5dcee7-0d99-405d-a0f0-637f14b99ad0" providerId="AD" clId="Web-{B96F5978-0933-491F-8D6F-D680E1181F89}" dt="2023-05-08T23:28:05.450" v="19"/>
          <ac:picMkLst>
            <pc:docMk/>
            <pc:sldMk cId="840243874" sldId="358"/>
            <ac:picMk id="3" creationId="{0E7264EE-AABE-8B12-EAE3-72238A849DB2}"/>
          </ac:picMkLst>
        </pc:picChg>
        <pc:picChg chg="add mod modCrop">
          <ac:chgData name="HUANG LIN" userId="S::s301266@studenti.polito.it::1b5dcee7-0d99-405d-a0f0-637f14b99ad0" providerId="AD" clId="Web-{B96F5978-0933-491F-8D6F-D680E1181F89}" dt="2023-05-08T23:30:05.298" v="54" actId="1076"/>
          <ac:picMkLst>
            <pc:docMk/>
            <pc:sldMk cId="840243874" sldId="358"/>
            <ac:picMk id="4" creationId="{8C3149BC-0D6D-4CF1-2803-10AD9EF79630}"/>
          </ac:picMkLst>
        </pc:picChg>
        <pc:picChg chg="mod">
          <ac:chgData name="HUANG LIN" userId="S::s301266@studenti.polito.it::1b5dcee7-0d99-405d-a0f0-637f14b99ad0" providerId="AD" clId="Web-{B96F5978-0933-491F-8D6F-D680E1181F89}" dt="2023-05-08T23:26:53.417" v="15" actId="1076"/>
          <ac:picMkLst>
            <pc:docMk/>
            <pc:sldMk cId="840243874" sldId="358"/>
            <ac:picMk id="16" creationId="{5F2C8C78-8A99-9C13-C01E-ED540BF01FEA}"/>
          </ac:picMkLst>
        </pc:picChg>
      </pc:sldChg>
    </pc:docChg>
  </pc:docChgLst>
  <pc:docChgLst>
    <pc:chgData name="YIN JUN" userId="S::s296134@studenti.polito.it::40f53ba7-6859-4e15-b6a0-4f636ac10741" providerId="AD" clId="Web-{3DBB60D5-04FD-4B6F-A8A7-1BF6119F092A}"/>
    <pc:docChg chg="addSld delSld modSld">
      <pc:chgData name="YIN JUN" userId="S::s296134@studenti.polito.it::40f53ba7-6859-4e15-b6a0-4f636ac10741" providerId="AD" clId="Web-{3DBB60D5-04FD-4B6F-A8A7-1BF6119F092A}" dt="2023-05-16T23:01:39.775" v="42"/>
      <pc:docMkLst>
        <pc:docMk/>
      </pc:docMkLst>
      <pc:sldChg chg="del">
        <pc:chgData name="YIN JUN" userId="S::s296134@studenti.polito.it::40f53ba7-6859-4e15-b6a0-4f636ac10741" providerId="AD" clId="Web-{3DBB60D5-04FD-4B6F-A8A7-1BF6119F092A}" dt="2023-05-16T23:01:39.775" v="42"/>
        <pc:sldMkLst>
          <pc:docMk/>
          <pc:sldMk cId="2954245266" sldId="355"/>
        </pc:sldMkLst>
      </pc:sldChg>
      <pc:sldChg chg="del">
        <pc:chgData name="YIN JUN" userId="S::s296134@studenti.polito.it::40f53ba7-6859-4e15-b6a0-4f636ac10741" providerId="AD" clId="Web-{3DBB60D5-04FD-4B6F-A8A7-1BF6119F092A}" dt="2023-05-16T22:51:01.849" v="1"/>
        <pc:sldMkLst>
          <pc:docMk/>
          <pc:sldMk cId="3335901182" sldId="360"/>
        </pc:sldMkLst>
      </pc:sldChg>
      <pc:sldChg chg="modSp">
        <pc:chgData name="YIN JUN" userId="S::s296134@studenti.polito.it::40f53ba7-6859-4e15-b6a0-4f636ac10741" providerId="AD" clId="Web-{3DBB60D5-04FD-4B6F-A8A7-1BF6119F092A}" dt="2023-05-16T23:00:28.835" v="41"/>
        <pc:sldMkLst>
          <pc:docMk/>
          <pc:sldMk cId="3747817912" sldId="362"/>
        </pc:sldMkLst>
        <pc:graphicFrameChg chg="mod modGraphic">
          <ac:chgData name="YIN JUN" userId="S::s296134@studenti.polito.it::40f53ba7-6859-4e15-b6a0-4f636ac10741" providerId="AD" clId="Web-{3DBB60D5-04FD-4B6F-A8A7-1BF6119F092A}" dt="2023-05-16T23:00:28.835" v="41"/>
          <ac:graphicFrameMkLst>
            <pc:docMk/>
            <pc:sldMk cId="3747817912" sldId="362"/>
            <ac:graphicFrameMk id="7" creationId="{7D8A467F-B93F-3591-D4D3-C24F8692036A}"/>
          </ac:graphicFrameMkLst>
        </pc:graphicFrameChg>
      </pc:sldChg>
      <pc:sldChg chg="modSp add">
        <pc:chgData name="YIN JUN" userId="S::s296134@studenti.polito.it::40f53ba7-6859-4e15-b6a0-4f636ac10741" providerId="AD" clId="Web-{3DBB60D5-04FD-4B6F-A8A7-1BF6119F092A}" dt="2023-05-16T22:59:26.802" v="3" actId="14100"/>
        <pc:sldMkLst>
          <pc:docMk/>
          <pc:sldMk cId="2477733356" sldId="363"/>
        </pc:sldMkLst>
        <pc:picChg chg="mod">
          <ac:chgData name="YIN JUN" userId="S::s296134@studenti.polito.it::40f53ba7-6859-4e15-b6a0-4f636ac10741" providerId="AD" clId="Web-{3DBB60D5-04FD-4B6F-A8A7-1BF6119F092A}" dt="2023-05-16T22:59:26.802" v="3" actId="14100"/>
          <ac:picMkLst>
            <pc:docMk/>
            <pc:sldMk cId="2477733356" sldId="363"/>
            <ac:picMk id="32" creationId="{987315D0-05E8-80EF-C4C5-DDFE6DBAF203}"/>
          </ac:picMkLst>
        </pc:picChg>
      </pc:sldChg>
    </pc:docChg>
  </pc:docChgLst>
  <pc:docChgLst>
    <pc:chgData name="YIN JUN" userId="40f53ba7-6859-4e15-b6a0-4f636ac10741" providerId="ADAL" clId="{C9722A85-F1E4-9048-BE8D-8E0EBCAB989B}"/>
    <pc:docChg chg="undo custSel modSld">
      <pc:chgData name="YIN JUN" userId="40f53ba7-6859-4e15-b6a0-4f636ac10741" providerId="ADAL" clId="{C9722A85-F1E4-9048-BE8D-8E0EBCAB989B}" dt="2023-10-23T10:44:38.795" v="475" actId="1076"/>
      <pc:docMkLst>
        <pc:docMk/>
      </pc:docMkLst>
      <pc:sldChg chg="modSp mod">
        <pc:chgData name="YIN JUN" userId="40f53ba7-6859-4e15-b6a0-4f636ac10741" providerId="ADAL" clId="{C9722A85-F1E4-9048-BE8D-8E0EBCAB989B}" dt="2023-10-23T10:44:38.795" v="475" actId="1076"/>
        <pc:sldMkLst>
          <pc:docMk/>
          <pc:sldMk cId="2514733596" sldId="368"/>
        </pc:sldMkLst>
        <pc:spChg chg="mod">
          <ac:chgData name="YIN JUN" userId="40f53ba7-6859-4e15-b6a0-4f636ac10741" providerId="ADAL" clId="{C9722A85-F1E4-9048-BE8D-8E0EBCAB989B}" dt="2023-10-23T10:44:32.941" v="474" actId="1076"/>
          <ac:spMkLst>
            <pc:docMk/>
            <pc:sldMk cId="2514733596" sldId="368"/>
            <ac:spMk id="7" creationId="{49B9EEB3-60F3-732C-B290-7EA1C8CFA0DF}"/>
          </ac:spMkLst>
        </pc:spChg>
        <pc:spChg chg="mod">
          <ac:chgData name="YIN JUN" userId="40f53ba7-6859-4e15-b6a0-4f636ac10741" providerId="ADAL" clId="{C9722A85-F1E4-9048-BE8D-8E0EBCAB989B}" dt="2023-10-23T10:44:38.795" v="475" actId="1076"/>
          <ac:spMkLst>
            <pc:docMk/>
            <pc:sldMk cId="2514733596" sldId="368"/>
            <ac:spMk id="23" creationId="{76A7C948-C80B-5829-DE5B-AC624D851D3A}"/>
          </ac:spMkLst>
        </pc:spChg>
        <pc:picChg chg="mod">
          <ac:chgData name="YIN JUN" userId="40f53ba7-6859-4e15-b6a0-4f636ac10741" providerId="ADAL" clId="{C9722A85-F1E4-9048-BE8D-8E0EBCAB989B}" dt="2023-10-23T10:44:38.795" v="475" actId="1076"/>
          <ac:picMkLst>
            <pc:docMk/>
            <pc:sldMk cId="2514733596" sldId="368"/>
            <ac:picMk id="14" creationId="{DBB64D9D-D733-BF5B-4747-E553E6A7D071}"/>
          </ac:picMkLst>
        </pc:picChg>
        <pc:picChg chg="mod">
          <ac:chgData name="YIN JUN" userId="40f53ba7-6859-4e15-b6a0-4f636ac10741" providerId="ADAL" clId="{C9722A85-F1E4-9048-BE8D-8E0EBCAB989B}" dt="2023-10-23T10:44:38.795" v="475" actId="1076"/>
          <ac:picMkLst>
            <pc:docMk/>
            <pc:sldMk cId="2514733596" sldId="368"/>
            <ac:picMk id="16" creationId="{5E3AEADC-FA26-FEF8-0827-EB57BD0B055E}"/>
          </ac:picMkLst>
        </pc:picChg>
      </pc:sldChg>
      <pc:sldChg chg="addSp delSp modSp mod">
        <pc:chgData name="YIN JUN" userId="40f53ba7-6859-4e15-b6a0-4f636ac10741" providerId="ADAL" clId="{C9722A85-F1E4-9048-BE8D-8E0EBCAB989B}" dt="2023-10-23T10:44:18.989" v="472" actId="20577"/>
        <pc:sldMkLst>
          <pc:docMk/>
          <pc:sldMk cId="3176898786" sldId="370"/>
        </pc:sldMkLst>
        <pc:spChg chg="mod">
          <ac:chgData name="YIN JUN" userId="40f53ba7-6859-4e15-b6a0-4f636ac10741" providerId="ADAL" clId="{C9722A85-F1E4-9048-BE8D-8E0EBCAB989B}" dt="2023-10-23T08:55:02.065" v="324" actId="20577"/>
          <ac:spMkLst>
            <pc:docMk/>
            <pc:sldMk cId="3176898786" sldId="370"/>
            <ac:spMk id="2" creationId="{00000000-0000-0000-0000-000000000000}"/>
          </ac:spMkLst>
        </pc:spChg>
        <pc:spChg chg="add del mod">
          <ac:chgData name="YIN JUN" userId="40f53ba7-6859-4e15-b6a0-4f636ac10741" providerId="ADAL" clId="{C9722A85-F1E4-9048-BE8D-8E0EBCAB989B}" dt="2023-10-23T10:44:18.989" v="472" actId="20577"/>
          <ac:spMkLst>
            <pc:docMk/>
            <pc:sldMk cId="3176898786" sldId="370"/>
            <ac:spMk id="3" creationId="{6E752789-406C-AEE9-F69E-09711FF61770}"/>
          </ac:spMkLst>
        </pc:spChg>
      </pc:sldChg>
    </pc:docChg>
  </pc:docChgLst>
  <pc:docChgLst>
    <pc:chgData name="YIN JUN" userId="S::s296134@studenti.polito.it::40f53ba7-6859-4e15-b6a0-4f636ac10741" providerId="AD" clId="Web-{2A3D9539-A1A6-48DF-8D5C-2DBFB3BA65B7}"/>
    <pc:docChg chg="modSld">
      <pc:chgData name="YIN JUN" userId="S::s296134@studenti.polito.it::40f53ba7-6859-4e15-b6a0-4f636ac10741" providerId="AD" clId="Web-{2A3D9539-A1A6-48DF-8D5C-2DBFB3BA65B7}" dt="2023-05-16T18:04:55.055" v="4" actId="20577"/>
      <pc:docMkLst>
        <pc:docMk/>
      </pc:docMkLst>
      <pc:sldChg chg="modSp">
        <pc:chgData name="YIN JUN" userId="S::s296134@studenti.polito.it::40f53ba7-6859-4e15-b6a0-4f636ac10741" providerId="AD" clId="Web-{2A3D9539-A1A6-48DF-8D5C-2DBFB3BA65B7}" dt="2023-05-16T18:04:55.055" v="4" actId="20577"/>
        <pc:sldMkLst>
          <pc:docMk/>
          <pc:sldMk cId="3335901182" sldId="360"/>
        </pc:sldMkLst>
        <pc:spChg chg="mod">
          <ac:chgData name="YIN JUN" userId="S::s296134@studenti.polito.it::40f53ba7-6859-4e15-b6a0-4f636ac10741" providerId="AD" clId="Web-{2A3D9539-A1A6-48DF-8D5C-2DBFB3BA65B7}" dt="2023-05-16T18:04:55.055" v="4" actId="20577"/>
          <ac:spMkLst>
            <pc:docMk/>
            <pc:sldMk cId="3335901182" sldId="360"/>
            <ac:spMk id="6" creationId="{9C55B4C8-04E9-9A8D-C642-861683C1126C}"/>
          </ac:spMkLst>
        </pc:spChg>
      </pc:sldChg>
    </pc:docChg>
  </pc:docChgLst>
  <pc:docChgLst>
    <pc:chgData name="YIN JUN" userId="S::s296134@studenti.polito.it::40f53ba7-6859-4e15-b6a0-4f636ac10741" providerId="AD" clId="Web-{0F9AE705-2D7B-43F1-8BB8-182B84F20DBC}"/>
    <pc:docChg chg="modSld">
      <pc:chgData name="YIN JUN" userId="S::s296134@studenti.polito.it::40f53ba7-6859-4e15-b6a0-4f636ac10741" providerId="AD" clId="Web-{0F9AE705-2D7B-43F1-8BB8-182B84F20DBC}" dt="2023-05-16T17:56:37.432" v="4" actId="1076"/>
      <pc:docMkLst>
        <pc:docMk/>
      </pc:docMkLst>
      <pc:sldChg chg="modSp">
        <pc:chgData name="YIN JUN" userId="S::s296134@studenti.polito.it::40f53ba7-6859-4e15-b6a0-4f636ac10741" providerId="AD" clId="Web-{0F9AE705-2D7B-43F1-8BB8-182B84F20DBC}" dt="2023-05-16T17:56:37.432" v="4" actId="1076"/>
        <pc:sldMkLst>
          <pc:docMk/>
          <pc:sldMk cId="1904998559" sldId="357"/>
        </pc:sldMkLst>
        <pc:picChg chg="mod">
          <ac:chgData name="YIN JUN" userId="S::s296134@studenti.polito.it::40f53ba7-6859-4e15-b6a0-4f636ac10741" providerId="AD" clId="Web-{0F9AE705-2D7B-43F1-8BB8-182B84F20DBC}" dt="2023-05-16T17:55:42.334" v="2" actId="1076"/>
          <ac:picMkLst>
            <pc:docMk/>
            <pc:sldMk cId="1904998559" sldId="357"/>
            <ac:picMk id="5" creationId="{4121424B-A53C-054F-2FD3-327174D22144}"/>
          </ac:picMkLst>
        </pc:picChg>
        <pc:picChg chg="mod">
          <ac:chgData name="YIN JUN" userId="S::s296134@studenti.polito.it::40f53ba7-6859-4e15-b6a0-4f636ac10741" providerId="AD" clId="Web-{0F9AE705-2D7B-43F1-8BB8-182B84F20DBC}" dt="2023-05-16T17:56:35.197" v="3" actId="1076"/>
          <ac:picMkLst>
            <pc:docMk/>
            <pc:sldMk cId="1904998559" sldId="357"/>
            <ac:picMk id="6" creationId="{A0E00ADA-565B-1D28-0FAD-19299323A3CB}"/>
          </ac:picMkLst>
        </pc:picChg>
        <pc:picChg chg="mod">
          <ac:chgData name="YIN JUN" userId="S::s296134@studenti.polito.it::40f53ba7-6859-4e15-b6a0-4f636ac10741" providerId="AD" clId="Web-{0F9AE705-2D7B-43F1-8BB8-182B84F20DBC}" dt="2023-05-16T17:55:36.521" v="0" actId="1076"/>
          <ac:picMkLst>
            <pc:docMk/>
            <pc:sldMk cId="1904998559" sldId="357"/>
            <ac:picMk id="7" creationId="{E4C36C59-DFF4-DCBB-86E3-15551ED736EC}"/>
          </ac:picMkLst>
        </pc:picChg>
        <pc:picChg chg="mod">
          <ac:chgData name="YIN JUN" userId="S::s296134@studenti.polito.it::40f53ba7-6859-4e15-b6a0-4f636ac10741" providerId="AD" clId="Web-{0F9AE705-2D7B-43F1-8BB8-182B84F20DBC}" dt="2023-05-16T17:56:37.432" v="4" actId="1076"/>
          <ac:picMkLst>
            <pc:docMk/>
            <pc:sldMk cId="1904998559" sldId="357"/>
            <ac:picMk id="11" creationId="{8AE707F7-D6F5-20F4-2FC9-4B2BEC61B226}"/>
          </ac:picMkLst>
        </pc:picChg>
      </pc:sldChg>
    </pc:docChg>
  </pc:docChgLst>
  <pc:docChgLst>
    <pc:chgData name="CHEN JINGSI" userId="2c6a6994-749a-46da-a9cf-6c6b6bb4c573" providerId="ADAL" clId="{DD493BD8-4BD7-A143-86F6-3B7B220F2C19}"/>
    <pc:docChg chg="undo custSel addSld modSld">
      <pc:chgData name="CHEN JINGSI" userId="2c6a6994-749a-46da-a9cf-6c6b6bb4c573" providerId="ADAL" clId="{DD493BD8-4BD7-A143-86F6-3B7B220F2C19}" dt="2023-05-08T20:39:00.958" v="490" actId="113"/>
      <pc:docMkLst>
        <pc:docMk/>
      </pc:docMkLst>
      <pc:sldChg chg="modSp mod">
        <pc:chgData name="CHEN JINGSI" userId="2c6a6994-749a-46da-a9cf-6c6b6bb4c573" providerId="ADAL" clId="{DD493BD8-4BD7-A143-86F6-3B7B220F2C19}" dt="2023-05-08T19:55:11.680" v="14" actId="20577"/>
        <pc:sldMkLst>
          <pc:docMk/>
          <pc:sldMk cId="0" sldId="256"/>
        </pc:sldMkLst>
        <pc:spChg chg="mod">
          <ac:chgData name="CHEN JINGSI" userId="2c6a6994-749a-46da-a9cf-6c6b6bb4c573" providerId="ADAL" clId="{DD493BD8-4BD7-A143-86F6-3B7B220F2C19}" dt="2023-05-08T19:55:11.680" v="14" actId="20577"/>
          <ac:spMkLst>
            <pc:docMk/>
            <pc:sldMk cId="0" sldId="256"/>
            <ac:spMk id="10" creationId="{C15AF6EE-87AD-3326-8977-BAAD70FBF8A0}"/>
          </ac:spMkLst>
        </pc:spChg>
      </pc:sldChg>
      <pc:sldChg chg="modSp">
        <pc:chgData name="CHEN JINGSI" userId="2c6a6994-749a-46da-a9cf-6c6b6bb4c573" providerId="ADAL" clId="{DD493BD8-4BD7-A143-86F6-3B7B220F2C19}" dt="2023-05-08T20:07:11.866" v="52"/>
        <pc:sldMkLst>
          <pc:docMk/>
          <pc:sldMk cId="2698664924" sldId="318"/>
        </pc:sldMkLst>
        <pc:graphicFrameChg chg="mod">
          <ac:chgData name="CHEN JINGSI" userId="2c6a6994-749a-46da-a9cf-6c6b6bb4c573" providerId="ADAL" clId="{DD493BD8-4BD7-A143-86F6-3B7B220F2C19}" dt="2023-05-08T20:07:11.866" v="52"/>
          <ac:graphicFrameMkLst>
            <pc:docMk/>
            <pc:sldMk cId="2698664924" sldId="318"/>
            <ac:graphicFrameMk id="18" creationId="{4FA32BF4-CC4B-4E91-FE4D-9A18B2134C90}"/>
          </ac:graphicFrameMkLst>
        </pc:graphicFrameChg>
      </pc:sldChg>
      <pc:sldChg chg="modSp">
        <pc:chgData name="CHEN JINGSI" userId="2c6a6994-749a-46da-a9cf-6c6b6bb4c573" providerId="ADAL" clId="{DD493BD8-4BD7-A143-86F6-3B7B220F2C19}" dt="2023-05-08T20:07:04.264" v="49"/>
        <pc:sldMkLst>
          <pc:docMk/>
          <pc:sldMk cId="4045649330" sldId="319"/>
        </pc:sldMkLst>
        <pc:graphicFrameChg chg="mod">
          <ac:chgData name="CHEN JINGSI" userId="2c6a6994-749a-46da-a9cf-6c6b6bb4c573" providerId="ADAL" clId="{DD493BD8-4BD7-A143-86F6-3B7B220F2C19}" dt="2023-05-08T20:07:04.264" v="49"/>
          <ac:graphicFrameMkLst>
            <pc:docMk/>
            <pc:sldMk cId="4045649330" sldId="319"/>
            <ac:graphicFrameMk id="18" creationId="{4FA32BF4-CC4B-4E91-FE4D-9A18B2134C90}"/>
          </ac:graphicFrameMkLst>
        </pc:graphicFrameChg>
      </pc:sldChg>
      <pc:sldChg chg="modSp">
        <pc:chgData name="CHEN JINGSI" userId="2c6a6994-749a-46da-a9cf-6c6b6bb4c573" providerId="ADAL" clId="{DD493BD8-4BD7-A143-86F6-3B7B220F2C19}" dt="2023-05-08T20:07:26.215" v="61" actId="20577"/>
        <pc:sldMkLst>
          <pc:docMk/>
          <pc:sldMk cId="2108862298" sldId="321"/>
        </pc:sldMkLst>
        <pc:graphicFrameChg chg="mod">
          <ac:chgData name="CHEN JINGSI" userId="2c6a6994-749a-46da-a9cf-6c6b6bb4c573" providerId="ADAL" clId="{DD493BD8-4BD7-A143-86F6-3B7B220F2C19}" dt="2023-05-08T20:07:26.215" v="61" actId="20577"/>
          <ac:graphicFrameMkLst>
            <pc:docMk/>
            <pc:sldMk cId="2108862298" sldId="321"/>
            <ac:graphicFrameMk id="18" creationId="{4FA32BF4-CC4B-4E91-FE4D-9A18B2134C90}"/>
          </ac:graphicFrameMkLst>
        </pc:graphicFrameChg>
      </pc:sldChg>
      <pc:sldChg chg="modSp">
        <pc:chgData name="CHEN JINGSI" userId="2c6a6994-749a-46da-a9cf-6c6b6bb4c573" providerId="ADAL" clId="{DD493BD8-4BD7-A143-86F6-3B7B220F2C19}" dt="2023-05-08T20:07:36.870" v="67" actId="20577"/>
        <pc:sldMkLst>
          <pc:docMk/>
          <pc:sldMk cId="852764204" sldId="322"/>
        </pc:sldMkLst>
        <pc:graphicFrameChg chg="mod">
          <ac:chgData name="CHEN JINGSI" userId="2c6a6994-749a-46da-a9cf-6c6b6bb4c573" providerId="ADAL" clId="{DD493BD8-4BD7-A143-86F6-3B7B220F2C19}" dt="2023-05-08T20:07:36.870" v="67" actId="20577"/>
          <ac:graphicFrameMkLst>
            <pc:docMk/>
            <pc:sldMk cId="852764204" sldId="322"/>
            <ac:graphicFrameMk id="18" creationId="{4FA32BF4-CC4B-4E91-FE4D-9A18B2134C90}"/>
          </ac:graphicFrameMkLst>
        </pc:graphicFrameChg>
      </pc:sldChg>
      <pc:sldChg chg="modSp">
        <pc:chgData name="CHEN JINGSI" userId="2c6a6994-749a-46da-a9cf-6c6b6bb4c573" providerId="ADAL" clId="{DD493BD8-4BD7-A143-86F6-3B7B220F2C19}" dt="2023-05-08T20:06:44.880" v="43" actId="20577"/>
        <pc:sldMkLst>
          <pc:docMk/>
          <pc:sldMk cId="3431435819" sldId="325"/>
        </pc:sldMkLst>
        <pc:graphicFrameChg chg="mod">
          <ac:chgData name="CHEN JINGSI" userId="2c6a6994-749a-46da-a9cf-6c6b6bb4c573" providerId="ADAL" clId="{DD493BD8-4BD7-A143-86F6-3B7B220F2C19}" dt="2023-05-08T20:06:44.880" v="43" actId="20577"/>
          <ac:graphicFrameMkLst>
            <pc:docMk/>
            <pc:sldMk cId="3431435819" sldId="325"/>
            <ac:graphicFrameMk id="18" creationId="{4FA32BF4-CC4B-4E91-FE4D-9A18B2134C90}"/>
          </ac:graphicFrameMkLst>
        </pc:graphicFrameChg>
      </pc:sldChg>
      <pc:sldChg chg="modSp mod">
        <pc:chgData name="CHEN JINGSI" userId="2c6a6994-749a-46da-a9cf-6c6b6bb4c573" providerId="ADAL" clId="{DD493BD8-4BD7-A143-86F6-3B7B220F2C19}" dt="2023-05-08T20:09:29.589" v="175" actId="20577"/>
        <pc:sldMkLst>
          <pc:docMk/>
          <pc:sldMk cId="2122089933" sldId="332"/>
        </pc:sldMkLst>
        <pc:spChg chg="mod">
          <ac:chgData name="CHEN JINGSI" userId="2c6a6994-749a-46da-a9cf-6c6b6bb4c573" providerId="ADAL" clId="{DD493BD8-4BD7-A143-86F6-3B7B220F2C19}" dt="2023-05-08T20:09:29.589" v="175" actId="20577"/>
          <ac:spMkLst>
            <pc:docMk/>
            <pc:sldMk cId="2122089933" sldId="332"/>
            <ac:spMk id="2" creationId="{00000000-0000-0000-0000-000000000000}"/>
          </ac:spMkLst>
        </pc:spChg>
      </pc:sldChg>
      <pc:sldChg chg="modSp mod modNotesTx">
        <pc:chgData name="CHEN JINGSI" userId="2c6a6994-749a-46da-a9cf-6c6b6bb4c573" providerId="ADAL" clId="{DD493BD8-4BD7-A143-86F6-3B7B220F2C19}" dt="2023-05-08T20:10:01.305" v="187" actId="20577"/>
        <pc:sldMkLst>
          <pc:docMk/>
          <pc:sldMk cId="3186716803" sldId="333"/>
        </pc:sldMkLst>
        <pc:spChg chg="mod">
          <ac:chgData name="CHEN JINGSI" userId="2c6a6994-749a-46da-a9cf-6c6b6bb4c573" providerId="ADAL" clId="{DD493BD8-4BD7-A143-86F6-3B7B220F2C19}" dt="2023-05-08T20:09:54.552" v="186" actId="20577"/>
          <ac:spMkLst>
            <pc:docMk/>
            <pc:sldMk cId="3186716803" sldId="333"/>
            <ac:spMk id="2" creationId="{00000000-0000-0000-0000-000000000000}"/>
          </ac:spMkLst>
        </pc:spChg>
      </pc:sldChg>
      <pc:sldChg chg="addSp delSp modSp mod">
        <pc:chgData name="CHEN JINGSI" userId="2c6a6994-749a-46da-a9cf-6c6b6bb4c573" providerId="ADAL" clId="{DD493BD8-4BD7-A143-86F6-3B7B220F2C19}" dt="2023-05-08T20:39:00.958" v="490" actId="113"/>
        <pc:sldMkLst>
          <pc:docMk/>
          <pc:sldMk cId="24899032" sldId="338"/>
        </pc:sldMkLst>
        <pc:spChg chg="mod">
          <ac:chgData name="CHEN JINGSI" userId="2c6a6994-749a-46da-a9cf-6c6b6bb4c573" providerId="ADAL" clId="{DD493BD8-4BD7-A143-86F6-3B7B220F2C19}" dt="2023-05-08T20:12:02.941" v="214" actId="20577"/>
          <ac:spMkLst>
            <pc:docMk/>
            <pc:sldMk cId="24899032" sldId="338"/>
            <ac:spMk id="2" creationId="{00000000-0000-0000-0000-000000000000}"/>
          </ac:spMkLst>
        </pc:spChg>
        <pc:spChg chg="del mod">
          <ac:chgData name="CHEN JINGSI" userId="2c6a6994-749a-46da-a9cf-6c6b6bb4c573" providerId="ADAL" clId="{DD493BD8-4BD7-A143-86F6-3B7B220F2C19}" dt="2023-05-08T20:25:59.148" v="323" actId="478"/>
          <ac:spMkLst>
            <pc:docMk/>
            <pc:sldMk cId="24899032" sldId="338"/>
            <ac:spMk id="6" creationId="{3CCC3C84-E348-3BEA-0AED-89D933D95A65}"/>
          </ac:spMkLst>
        </pc:spChg>
        <pc:spChg chg="add del mod">
          <ac:chgData name="CHEN JINGSI" userId="2c6a6994-749a-46da-a9cf-6c6b6bb4c573" providerId="ADAL" clId="{DD493BD8-4BD7-A143-86F6-3B7B220F2C19}" dt="2023-05-08T20:34:45.659" v="441" actId="478"/>
          <ac:spMkLst>
            <pc:docMk/>
            <pc:sldMk cId="24899032" sldId="338"/>
            <ac:spMk id="7" creationId="{5B2009E3-9EDC-0F42-8618-47905C67FD29}"/>
          </ac:spMkLst>
        </pc:spChg>
        <pc:spChg chg="mod">
          <ac:chgData name="CHEN JINGSI" userId="2c6a6994-749a-46da-a9cf-6c6b6bb4c573" providerId="ADAL" clId="{DD493BD8-4BD7-A143-86F6-3B7B220F2C19}" dt="2023-05-08T19:59:36.595" v="15" actId="1076"/>
          <ac:spMkLst>
            <pc:docMk/>
            <pc:sldMk cId="24899032" sldId="338"/>
            <ac:spMk id="9" creationId="{A7780947-0E2D-78A8-EB94-60C5B0743DC0}"/>
          </ac:spMkLst>
        </pc:spChg>
        <pc:spChg chg="add mod">
          <ac:chgData name="CHEN JINGSI" userId="2c6a6994-749a-46da-a9cf-6c6b6bb4c573" providerId="ADAL" clId="{DD493BD8-4BD7-A143-86F6-3B7B220F2C19}" dt="2023-05-08T20:30:47.909" v="378" actId="1037"/>
          <ac:spMkLst>
            <pc:docMk/>
            <pc:sldMk cId="24899032" sldId="338"/>
            <ac:spMk id="10" creationId="{2C11FF79-A8FC-141F-583C-E7C333E8AC2D}"/>
          </ac:spMkLst>
        </pc:spChg>
        <pc:spChg chg="mod">
          <ac:chgData name="CHEN JINGSI" userId="2c6a6994-749a-46da-a9cf-6c6b6bb4c573" providerId="ADAL" clId="{DD493BD8-4BD7-A143-86F6-3B7B220F2C19}" dt="2023-05-08T19:59:42.588" v="16" actId="1076"/>
          <ac:spMkLst>
            <pc:docMk/>
            <pc:sldMk cId="24899032" sldId="338"/>
            <ac:spMk id="12" creationId="{CE7BA196-60F0-2B05-8FCC-6A0EFD5EC709}"/>
          </ac:spMkLst>
        </pc:spChg>
        <pc:spChg chg="add mod">
          <ac:chgData name="CHEN JINGSI" userId="2c6a6994-749a-46da-a9cf-6c6b6bb4c573" providerId="ADAL" clId="{DD493BD8-4BD7-A143-86F6-3B7B220F2C19}" dt="2023-05-08T20:29:50.479" v="370" actId="164"/>
          <ac:spMkLst>
            <pc:docMk/>
            <pc:sldMk cId="24899032" sldId="338"/>
            <ac:spMk id="27" creationId="{7887396F-AAB8-61FA-7928-8B0F3053EEF5}"/>
          </ac:spMkLst>
        </pc:spChg>
        <pc:spChg chg="mod">
          <ac:chgData name="CHEN JINGSI" userId="2c6a6994-749a-46da-a9cf-6c6b6bb4c573" providerId="ADAL" clId="{DD493BD8-4BD7-A143-86F6-3B7B220F2C19}" dt="2023-05-08T20:32:05.661" v="425" actId="1076"/>
          <ac:spMkLst>
            <pc:docMk/>
            <pc:sldMk cId="24899032" sldId="338"/>
            <ac:spMk id="28" creationId="{DFA9FCB5-0C15-2F9E-DA08-A0BA5E0AE23D}"/>
          </ac:spMkLst>
        </pc:spChg>
        <pc:spChg chg="add mod">
          <ac:chgData name="CHEN JINGSI" userId="2c6a6994-749a-46da-a9cf-6c6b6bb4c573" providerId="ADAL" clId="{DD493BD8-4BD7-A143-86F6-3B7B220F2C19}" dt="2023-05-08T20:32:44.558" v="432" actId="164"/>
          <ac:spMkLst>
            <pc:docMk/>
            <pc:sldMk cId="24899032" sldId="338"/>
            <ac:spMk id="30" creationId="{2D75A363-9428-131F-9A0E-7807E486CD93}"/>
          </ac:spMkLst>
        </pc:spChg>
        <pc:spChg chg="mod">
          <ac:chgData name="CHEN JINGSI" userId="2c6a6994-749a-46da-a9cf-6c6b6bb4c573" providerId="ADAL" clId="{DD493BD8-4BD7-A143-86F6-3B7B220F2C19}" dt="2023-05-08T20:31:08.947" v="389" actId="14100"/>
          <ac:spMkLst>
            <pc:docMk/>
            <pc:sldMk cId="24899032" sldId="338"/>
            <ac:spMk id="32" creationId="{8C711EA6-D4F4-CAAE-ACED-9E21066BB77C}"/>
          </ac:spMkLst>
        </pc:spChg>
        <pc:spChg chg="mod">
          <ac:chgData name="CHEN JINGSI" userId="2c6a6994-749a-46da-a9cf-6c6b6bb4c573" providerId="ADAL" clId="{DD493BD8-4BD7-A143-86F6-3B7B220F2C19}" dt="2023-05-08T20:32:03.389" v="424" actId="1076"/>
          <ac:spMkLst>
            <pc:docMk/>
            <pc:sldMk cId="24899032" sldId="338"/>
            <ac:spMk id="33" creationId="{4FECA5D3-E5BA-727B-2F80-BE21A790464D}"/>
          </ac:spMkLst>
        </pc:spChg>
        <pc:spChg chg="mod">
          <ac:chgData name="CHEN JINGSI" userId="2c6a6994-749a-46da-a9cf-6c6b6bb4c573" providerId="ADAL" clId="{DD493BD8-4BD7-A143-86F6-3B7B220F2C19}" dt="2023-05-08T20:31:32.075" v="404" actId="20577"/>
          <ac:spMkLst>
            <pc:docMk/>
            <pc:sldMk cId="24899032" sldId="338"/>
            <ac:spMk id="34" creationId="{C1601AC1-9FA9-BD1E-EF96-6D1894948179}"/>
          </ac:spMkLst>
        </pc:spChg>
        <pc:spChg chg="add mod">
          <ac:chgData name="CHEN JINGSI" userId="2c6a6994-749a-46da-a9cf-6c6b6bb4c573" providerId="ADAL" clId="{DD493BD8-4BD7-A143-86F6-3B7B220F2C19}" dt="2023-05-08T20:39:00.958" v="490" actId="113"/>
          <ac:spMkLst>
            <pc:docMk/>
            <pc:sldMk cId="24899032" sldId="338"/>
            <ac:spMk id="36" creationId="{EF180F64-4B76-6FFD-50AA-4408ABA9CDCC}"/>
          </ac:spMkLst>
        </pc:spChg>
        <pc:spChg chg="add mod">
          <ac:chgData name="CHEN JINGSI" userId="2c6a6994-749a-46da-a9cf-6c6b6bb4c573" providerId="ADAL" clId="{DD493BD8-4BD7-A143-86F6-3B7B220F2C19}" dt="2023-05-08T20:38:56.600" v="488" actId="14100"/>
          <ac:spMkLst>
            <pc:docMk/>
            <pc:sldMk cId="24899032" sldId="338"/>
            <ac:spMk id="37" creationId="{0E48CF3E-78CA-75DD-556E-C3927B82833D}"/>
          </ac:spMkLst>
        </pc:spChg>
        <pc:spChg chg="add mod">
          <ac:chgData name="CHEN JINGSI" userId="2c6a6994-749a-46da-a9cf-6c6b6bb4c573" providerId="ADAL" clId="{DD493BD8-4BD7-A143-86F6-3B7B220F2C19}" dt="2023-05-08T20:38:34.916" v="480" actId="207"/>
          <ac:spMkLst>
            <pc:docMk/>
            <pc:sldMk cId="24899032" sldId="338"/>
            <ac:spMk id="38" creationId="{AD72AC42-1493-CC3D-1665-5B281266BDAB}"/>
          </ac:spMkLst>
        </pc:spChg>
        <pc:spChg chg="mod">
          <ac:chgData name="CHEN JINGSI" userId="2c6a6994-749a-46da-a9cf-6c6b6bb4c573" providerId="ADAL" clId="{DD493BD8-4BD7-A143-86F6-3B7B220F2C19}" dt="2023-05-08T20:30:53.710" v="383" actId="1038"/>
          <ac:spMkLst>
            <pc:docMk/>
            <pc:sldMk cId="24899032" sldId="338"/>
            <ac:spMk id="40" creationId="{C9E1D60A-A28C-AE66-FADB-380ECAEB47A3}"/>
          </ac:spMkLst>
        </pc:spChg>
        <pc:spChg chg="mod">
          <ac:chgData name="CHEN JINGSI" userId="2c6a6994-749a-46da-a9cf-6c6b6bb4c573" providerId="ADAL" clId="{DD493BD8-4BD7-A143-86F6-3B7B220F2C19}" dt="2023-05-08T20:31:00.712" v="385" actId="1038"/>
          <ac:spMkLst>
            <pc:docMk/>
            <pc:sldMk cId="24899032" sldId="338"/>
            <ac:spMk id="42" creationId="{940D8ECE-FD86-6788-66A0-DCCC250B835C}"/>
          </ac:spMkLst>
        </pc:spChg>
        <pc:spChg chg="mod">
          <ac:chgData name="CHEN JINGSI" userId="2c6a6994-749a-46da-a9cf-6c6b6bb4c573" providerId="ADAL" clId="{DD493BD8-4BD7-A143-86F6-3B7B220F2C19}" dt="2023-05-08T20:29:50.479" v="370" actId="164"/>
          <ac:spMkLst>
            <pc:docMk/>
            <pc:sldMk cId="24899032" sldId="338"/>
            <ac:spMk id="43" creationId="{C3391B28-5B9E-2AE1-52B0-B18B14266ACB}"/>
          </ac:spMkLst>
        </pc:spChg>
        <pc:grpChg chg="mod">
          <ac:chgData name="CHEN JINGSI" userId="2c6a6994-749a-46da-a9cf-6c6b6bb4c573" providerId="ADAL" clId="{DD493BD8-4BD7-A143-86F6-3B7B220F2C19}" dt="2023-05-08T20:29:50.479" v="370" actId="164"/>
          <ac:grpSpMkLst>
            <pc:docMk/>
            <pc:sldMk cId="24899032" sldId="338"/>
            <ac:grpSpMk id="26" creationId="{B1D181CC-764B-FE69-969D-364EBB641E7E}"/>
          </ac:grpSpMkLst>
        </pc:grpChg>
        <pc:grpChg chg="add mod">
          <ac:chgData name="CHEN JINGSI" userId="2c6a6994-749a-46da-a9cf-6c6b6bb4c573" providerId="ADAL" clId="{DD493BD8-4BD7-A143-86F6-3B7B220F2C19}" dt="2023-05-08T20:32:44.558" v="432" actId="164"/>
          <ac:grpSpMkLst>
            <pc:docMk/>
            <pc:sldMk cId="24899032" sldId="338"/>
            <ac:grpSpMk id="29" creationId="{A814D67B-EF6B-4F8C-9B84-CC25DC3E8126}"/>
          </ac:grpSpMkLst>
        </pc:grpChg>
        <pc:grpChg chg="add mod">
          <ac:chgData name="CHEN JINGSI" userId="2c6a6994-749a-46da-a9cf-6c6b6bb4c573" providerId="ADAL" clId="{DD493BD8-4BD7-A143-86F6-3B7B220F2C19}" dt="2023-05-08T20:35:50.225" v="450" actId="1076"/>
          <ac:grpSpMkLst>
            <pc:docMk/>
            <pc:sldMk cId="24899032" sldId="338"/>
            <ac:grpSpMk id="31" creationId="{3F3C0EC7-5A26-7887-A78B-A78A7C815167}"/>
          </ac:grpSpMkLst>
        </pc:grpChg>
        <pc:picChg chg="mod">
          <ac:chgData name="CHEN JINGSI" userId="2c6a6994-749a-46da-a9cf-6c6b6bb4c573" providerId="ADAL" clId="{DD493BD8-4BD7-A143-86F6-3B7B220F2C19}" dt="2023-05-08T20:35:21.974" v="443" actId="1076"/>
          <ac:picMkLst>
            <pc:docMk/>
            <pc:sldMk cId="24899032" sldId="338"/>
            <ac:picMk id="11" creationId="{3D218603-B7BB-E43D-30FD-6AF53E302303}"/>
          </ac:picMkLst>
        </pc:picChg>
      </pc:sldChg>
      <pc:sldChg chg="modSp mod">
        <pc:chgData name="CHEN JINGSI" userId="2c6a6994-749a-46da-a9cf-6c6b6bb4c573" providerId="ADAL" clId="{DD493BD8-4BD7-A143-86F6-3B7B220F2C19}" dt="2023-05-08T20:10:41.266" v="196" actId="20577"/>
        <pc:sldMkLst>
          <pc:docMk/>
          <pc:sldMk cId="565063595" sldId="340"/>
        </pc:sldMkLst>
        <pc:spChg chg="mod">
          <ac:chgData name="CHEN JINGSI" userId="2c6a6994-749a-46da-a9cf-6c6b6bb4c573" providerId="ADAL" clId="{DD493BD8-4BD7-A143-86F6-3B7B220F2C19}" dt="2023-05-08T20:10:41.266" v="196" actId="20577"/>
          <ac:spMkLst>
            <pc:docMk/>
            <pc:sldMk cId="565063595" sldId="340"/>
            <ac:spMk id="2" creationId="{00000000-0000-0000-0000-000000000000}"/>
          </ac:spMkLst>
        </pc:spChg>
      </pc:sldChg>
      <pc:sldChg chg="modSp mod">
        <pc:chgData name="CHEN JINGSI" userId="2c6a6994-749a-46da-a9cf-6c6b6bb4c573" providerId="ADAL" clId="{DD493BD8-4BD7-A143-86F6-3B7B220F2C19}" dt="2023-05-08T20:10:48.848" v="197" actId="20577"/>
        <pc:sldMkLst>
          <pc:docMk/>
          <pc:sldMk cId="126589775" sldId="345"/>
        </pc:sldMkLst>
        <pc:spChg chg="mod">
          <ac:chgData name="CHEN JINGSI" userId="2c6a6994-749a-46da-a9cf-6c6b6bb4c573" providerId="ADAL" clId="{DD493BD8-4BD7-A143-86F6-3B7B220F2C19}" dt="2023-05-08T20:10:48.848" v="197" actId="20577"/>
          <ac:spMkLst>
            <pc:docMk/>
            <pc:sldMk cId="126589775" sldId="345"/>
            <ac:spMk id="2" creationId="{00000000-0000-0000-0000-000000000000}"/>
          </ac:spMkLst>
        </pc:spChg>
      </pc:sldChg>
      <pc:sldChg chg="modSp mod">
        <pc:chgData name="CHEN JINGSI" userId="2c6a6994-749a-46da-a9cf-6c6b6bb4c573" providerId="ADAL" clId="{DD493BD8-4BD7-A143-86F6-3B7B220F2C19}" dt="2023-05-08T20:10:26.631" v="191" actId="20577"/>
        <pc:sldMkLst>
          <pc:docMk/>
          <pc:sldMk cId="2933125713" sldId="352"/>
        </pc:sldMkLst>
        <pc:spChg chg="mod">
          <ac:chgData name="CHEN JINGSI" userId="2c6a6994-749a-46da-a9cf-6c6b6bb4c573" providerId="ADAL" clId="{DD493BD8-4BD7-A143-86F6-3B7B220F2C19}" dt="2023-05-08T20:10:26.631" v="191" actId="20577"/>
          <ac:spMkLst>
            <pc:docMk/>
            <pc:sldMk cId="2933125713" sldId="352"/>
            <ac:spMk id="2" creationId="{00000000-0000-0000-0000-000000000000}"/>
          </ac:spMkLst>
        </pc:spChg>
      </pc:sldChg>
      <pc:sldChg chg="modNotesTx">
        <pc:chgData name="CHEN JINGSI" userId="2c6a6994-749a-46da-a9cf-6c6b6bb4c573" providerId="ADAL" clId="{DD493BD8-4BD7-A143-86F6-3B7B220F2C19}" dt="2023-05-08T20:08:56.185" v="170" actId="20577"/>
        <pc:sldMkLst>
          <pc:docMk/>
          <pc:sldMk cId="2483509572" sldId="353"/>
        </pc:sldMkLst>
      </pc:sldChg>
      <pc:sldChg chg="modSp mod">
        <pc:chgData name="CHEN JINGSI" userId="2c6a6994-749a-46da-a9cf-6c6b6bb4c573" providerId="ADAL" clId="{DD493BD8-4BD7-A143-86F6-3B7B220F2C19}" dt="2023-05-08T20:10:31.444" v="195" actId="20577"/>
        <pc:sldMkLst>
          <pc:docMk/>
          <pc:sldMk cId="1887058106" sldId="354"/>
        </pc:sldMkLst>
        <pc:spChg chg="mod">
          <ac:chgData name="CHEN JINGSI" userId="2c6a6994-749a-46da-a9cf-6c6b6bb4c573" providerId="ADAL" clId="{DD493BD8-4BD7-A143-86F6-3B7B220F2C19}" dt="2023-05-08T20:10:31.444" v="195" actId="20577"/>
          <ac:spMkLst>
            <pc:docMk/>
            <pc:sldMk cId="1887058106" sldId="354"/>
            <ac:spMk id="2" creationId="{00000000-0000-0000-0000-000000000000}"/>
          </ac:spMkLst>
        </pc:spChg>
      </pc:sldChg>
      <pc:sldChg chg="delSp modSp add mod">
        <pc:chgData name="CHEN JINGSI" userId="2c6a6994-749a-46da-a9cf-6c6b6bb4c573" providerId="ADAL" clId="{DD493BD8-4BD7-A143-86F6-3B7B220F2C19}" dt="2023-05-08T20:11:05.564" v="210" actId="20577"/>
        <pc:sldMkLst>
          <pc:docMk/>
          <pc:sldMk cId="2954245266" sldId="355"/>
        </pc:sldMkLst>
        <pc:spChg chg="mod">
          <ac:chgData name="CHEN JINGSI" userId="2c6a6994-749a-46da-a9cf-6c6b6bb4c573" providerId="ADAL" clId="{DD493BD8-4BD7-A143-86F6-3B7B220F2C19}" dt="2023-05-08T20:11:05.564" v="210" actId="20577"/>
          <ac:spMkLst>
            <pc:docMk/>
            <pc:sldMk cId="2954245266" sldId="355"/>
            <ac:spMk id="2" creationId="{00000000-0000-0000-0000-000000000000}"/>
          </ac:spMkLst>
        </pc:spChg>
        <pc:spChg chg="del">
          <ac:chgData name="CHEN JINGSI" userId="2c6a6994-749a-46da-a9cf-6c6b6bb4c573" providerId="ADAL" clId="{DD493BD8-4BD7-A143-86F6-3B7B220F2C19}" dt="2023-05-08T20:10:58.340" v="200" actId="478"/>
          <ac:spMkLst>
            <pc:docMk/>
            <pc:sldMk cId="2954245266" sldId="355"/>
            <ac:spMk id="7" creationId="{3B86F339-C48E-7335-81B4-1B1FFF81CD19}"/>
          </ac:spMkLst>
        </pc:spChg>
        <pc:picChg chg="del">
          <ac:chgData name="CHEN JINGSI" userId="2c6a6994-749a-46da-a9cf-6c6b6bb4c573" providerId="ADAL" clId="{DD493BD8-4BD7-A143-86F6-3B7B220F2C19}" dt="2023-05-08T20:10:56.862" v="199" actId="478"/>
          <ac:picMkLst>
            <pc:docMk/>
            <pc:sldMk cId="2954245266" sldId="355"/>
            <ac:picMk id="9" creationId="{F8BE53EE-9E6C-457C-31D0-6F27458CDB19}"/>
          </ac:picMkLst>
        </pc:picChg>
        <pc:picChg chg="del">
          <ac:chgData name="CHEN JINGSI" userId="2c6a6994-749a-46da-a9cf-6c6b6bb4c573" providerId="ADAL" clId="{DD493BD8-4BD7-A143-86F6-3B7B220F2C19}" dt="2023-05-08T20:10:59.062" v="201" actId="478"/>
          <ac:picMkLst>
            <pc:docMk/>
            <pc:sldMk cId="2954245266" sldId="355"/>
            <ac:picMk id="10" creationId="{5903794A-3D2D-133F-ABD7-5BBE56C50851}"/>
          </ac:picMkLst>
        </pc:picChg>
      </pc:sldChg>
      <pc:sldChg chg="delSp modSp add mod">
        <pc:chgData name="CHEN JINGSI" userId="2c6a6994-749a-46da-a9cf-6c6b6bb4c573" providerId="ADAL" clId="{DD493BD8-4BD7-A143-86F6-3B7B220F2C19}" dt="2023-05-08T20:16:05.226" v="236" actId="207"/>
        <pc:sldMkLst>
          <pc:docMk/>
          <pc:sldMk cId="324668933" sldId="356"/>
        </pc:sldMkLst>
        <pc:spChg chg="mod">
          <ac:chgData name="CHEN JINGSI" userId="2c6a6994-749a-46da-a9cf-6c6b6bb4c573" providerId="ADAL" clId="{DD493BD8-4BD7-A143-86F6-3B7B220F2C19}" dt="2023-05-08T20:14:59.583" v="226" actId="20577"/>
          <ac:spMkLst>
            <pc:docMk/>
            <pc:sldMk cId="324668933" sldId="356"/>
            <ac:spMk id="2" creationId="{00000000-0000-0000-0000-000000000000}"/>
          </ac:spMkLst>
        </pc:spChg>
        <pc:spChg chg="del">
          <ac:chgData name="CHEN JINGSI" userId="2c6a6994-749a-46da-a9cf-6c6b6bb4c573" providerId="ADAL" clId="{DD493BD8-4BD7-A143-86F6-3B7B220F2C19}" dt="2023-05-08T20:15:20.956" v="230" actId="478"/>
          <ac:spMkLst>
            <pc:docMk/>
            <pc:sldMk cId="324668933" sldId="356"/>
            <ac:spMk id="11" creationId="{6F1FE2F3-EE9B-F60F-16D3-3D5FDF31797D}"/>
          </ac:spMkLst>
        </pc:spChg>
        <pc:spChg chg="del">
          <ac:chgData name="CHEN JINGSI" userId="2c6a6994-749a-46da-a9cf-6c6b6bb4c573" providerId="ADAL" clId="{DD493BD8-4BD7-A143-86F6-3B7B220F2C19}" dt="2023-05-08T20:15:11.303" v="229" actId="478"/>
          <ac:spMkLst>
            <pc:docMk/>
            <pc:sldMk cId="324668933" sldId="356"/>
            <ac:spMk id="26" creationId="{DEBFFDCB-C9A3-D23B-AA95-98463B140246}"/>
          </ac:spMkLst>
        </pc:spChg>
        <pc:spChg chg="mod">
          <ac:chgData name="CHEN JINGSI" userId="2c6a6994-749a-46da-a9cf-6c6b6bb4c573" providerId="ADAL" clId="{DD493BD8-4BD7-A143-86F6-3B7B220F2C19}" dt="2023-05-08T20:15:50.813" v="234" actId="207"/>
          <ac:spMkLst>
            <pc:docMk/>
            <pc:sldMk cId="324668933" sldId="356"/>
            <ac:spMk id="32" creationId="{65F158BF-737D-0E04-123C-FDED11EA1492}"/>
          </ac:spMkLst>
        </pc:spChg>
        <pc:spChg chg="mod">
          <ac:chgData name="CHEN JINGSI" userId="2c6a6994-749a-46da-a9cf-6c6b6bb4c573" providerId="ADAL" clId="{DD493BD8-4BD7-A143-86F6-3B7B220F2C19}" dt="2023-05-08T20:16:05.226" v="236" actId="207"/>
          <ac:spMkLst>
            <pc:docMk/>
            <pc:sldMk cId="324668933" sldId="356"/>
            <ac:spMk id="41" creationId="{6BFF0187-9C55-2864-733A-E686C13A855B}"/>
          </ac:spMkLst>
        </pc:spChg>
        <pc:grpChg chg="del">
          <ac:chgData name="CHEN JINGSI" userId="2c6a6994-749a-46da-a9cf-6c6b6bb4c573" providerId="ADAL" clId="{DD493BD8-4BD7-A143-86F6-3B7B220F2C19}" dt="2023-05-08T20:15:09.904" v="228" actId="478"/>
          <ac:grpSpMkLst>
            <pc:docMk/>
            <pc:sldMk cId="324668933" sldId="356"/>
            <ac:grpSpMk id="24" creationId="{DC9A4268-0E5D-ADF3-7156-B3A3E88059C2}"/>
          </ac:grpSpMkLst>
        </pc:grpChg>
        <pc:grpChg chg="del">
          <ac:chgData name="CHEN JINGSI" userId="2c6a6994-749a-46da-a9cf-6c6b6bb4c573" providerId="ADAL" clId="{DD493BD8-4BD7-A143-86F6-3B7B220F2C19}" dt="2023-05-08T20:15:09.411" v="227" actId="478"/>
          <ac:grpSpMkLst>
            <pc:docMk/>
            <pc:sldMk cId="324668933" sldId="356"/>
            <ac:grpSpMk id="30" creationId="{65FFC82D-7D71-3EDD-8E55-D5949AEC0ED3}"/>
          </ac:grpSpMkLst>
        </pc:grpChg>
      </pc:sldChg>
    </pc:docChg>
  </pc:docChgLst>
  <pc:docChgLst>
    <pc:chgData name="HUANG LIN" userId="S::s301266@studenti.polito.it::1b5dcee7-0d99-405d-a0f0-637f14b99ad0" providerId="AD" clId="Web-{4C84965E-4DF3-44A2-ADD5-EA2B0C3C1784}"/>
    <pc:docChg chg="modSld">
      <pc:chgData name="HUANG LIN" userId="S::s301266@studenti.polito.it::1b5dcee7-0d99-405d-a0f0-637f14b99ad0" providerId="AD" clId="Web-{4C84965E-4DF3-44A2-ADD5-EA2B0C3C1784}" dt="2023-05-09T00:03:03.339" v="3"/>
      <pc:docMkLst>
        <pc:docMk/>
      </pc:docMkLst>
      <pc:sldChg chg="addSp delSp modSp">
        <pc:chgData name="HUANG LIN" userId="S::s301266@studenti.polito.it::1b5dcee7-0d99-405d-a0f0-637f14b99ad0" providerId="AD" clId="Web-{4C84965E-4DF3-44A2-ADD5-EA2B0C3C1784}" dt="2023-05-09T00:03:03.339" v="3"/>
        <pc:sldMkLst>
          <pc:docMk/>
          <pc:sldMk cId="402974724" sldId="349"/>
        </pc:sldMkLst>
        <pc:spChg chg="add del mod">
          <ac:chgData name="HUANG LIN" userId="S::s301266@studenti.polito.it::1b5dcee7-0d99-405d-a0f0-637f14b99ad0" providerId="AD" clId="Web-{4C84965E-4DF3-44A2-ADD5-EA2B0C3C1784}" dt="2023-05-09T00:03:03.339" v="3"/>
          <ac:spMkLst>
            <pc:docMk/>
            <pc:sldMk cId="402974724" sldId="349"/>
            <ac:spMk id="2" creationId="{5EEDAFAD-40F7-5456-EBBC-70323EB35728}"/>
          </ac:spMkLst>
        </pc:spChg>
      </pc:sldChg>
    </pc:docChg>
  </pc:docChgLst>
  <pc:docChgLst>
    <pc:chgData name="CHEN JINGSI" userId="S::s296135@studenti.polito.it::2c6a6994-749a-46da-a9cf-6c6b6bb4c573" providerId="AD" clId="Web-{454802DB-0A61-464E-B499-69C55D0F37A1}"/>
    <pc:docChg chg="modSld">
      <pc:chgData name="CHEN JINGSI" userId="S::s296135@studenti.polito.it::2c6a6994-749a-46da-a9cf-6c6b6bb4c573" providerId="AD" clId="Web-{454802DB-0A61-464E-B499-69C55D0F37A1}" dt="2023-05-16T22:50:46.333" v="9" actId="20577"/>
      <pc:docMkLst>
        <pc:docMk/>
      </pc:docMkLst>
      <pc:sldChg chg="modSp">
        <pc:chgData name="CHEN JINGSI" userId="S::s296135@studenti.polito.it::2c6a6994-749a-46da-a9cf-6c6b6bb4c573" providerId="AD" clId="Web-{454802DB-0A61-464E-B499-69C55D0F37A1}" dt="2023-05-16T22:50:46.333" v="9" actId="20577"/>
        <pc:sldMkLst>
          <pc:docMk/>
          <pc:sldMk cId="1887058106" sldId="354"/>
        </pc:sldMkLst>
        <pc:spChg chg="mod">
          <ac:chgData name="CHEN JINGSI" userId="S::s296135@studenti.polito.it::2c6a6994-749a-46da-a9cf-6c6b6bb4c573" providerId="AD" clId="Web-{454802DB-0A61-464E-B499-69C55D0F37A1}" dt="2023-05-16T22:50:46.333" v="9" actId="20577"/>
          <ac:spMkLst>
            <pc:docMk/>
            <pc:sldMk cId="1887058106" sldId="354"/>
            <ac:spMk id="9" creationId="{9CF67051-C77F-48AE-22B6-C29BCB4154F4}"/>
          </ac:spMkLst>
        </pc:spChg>
      </pc:sldChg>
    </pc:docChg>
  </pc:docChgLst>
  <pc:docChgLst>
    <pc:chgData name="HUANG LIN" userId="S::s301266@studenti.polito.it::1b5dcee7-0d99-405d-a0f0-637f14b99ad0" providerId="AD" clId="Web-{B9CAB386-E3C5-446C-BC33-9187DCD6AE5E}"/>
    <pc:docChg chg="modSld">
      <pc:chgData name="HUANG LIN" userId="S::s301266@studenti.polito.it::1b5dcee7-0d99-405d-a0f0-637f14b99ad0" providerId="AD" clId="Web-{B9CAB386-E3C5-446C-BC33-9187DCD6AE5E}" dt="2023-05-09T23:08:40.205" v="216" actId="20577"/>
      <pc:docMkLst>
        <pc:docMk/>
      </pc:docMkLst>
      <pc:sldChg chg="modSp">
        <pc:chgData name="HUANG LIN" userId="S::s301266@studenti.polito.it::1b5dcee7-0d99-405d-a0f0-637f14b99ad0" providerId="AD" clId="Web-{B9CAB386-E3C5-446C-BC33-9187DCD6AE5E}" dt="2023-05-09T23:08:00.376" v="214" actId="1076"/>
        <pc:sldMkLst>
          <pc:docMk/>
          <pc:sldMk cId="444038034" sldId="323"/>
        </pc:sldMkLst>
        <pc:spChg chg="mod">
          <ac:chgData name="HUANG LIN" userId="S::s301266@studenti.polito.it::1b5dcee7-0d99-405d-a0f0-637f14b99ad0" providerId="AD" clId="Web-{B9CAB386-E3C5-446C-BC33-9187DCD6AE5E}" dt="2023-05-09T23:08:00.376" v="214" actId="1076"/>
          <ac:spMkLst>
            <pc:docMk/>
            <pc:sldMk cId="444038034" sldId="323"/>
            <ac:spMk id="5" creationId="{B1453B25-3D98-76CC-52F2-A65940944E5C}"/>
          </ac:spMkLst>
        </pc:spChg>
        <pc:cxnChg chg="mod">
          <ac:chgData name="HUANG LIN" userId="S::s301266@studenti.polito.it::1b5dcee7-0d99-405d-a0f0-637f14b99ad0" providerId="AD" clId="Web-{B9CAB386-E3C5-446C-BC33-9187DCD6AE5E}" dt="2023-05-09T23:07:46.314" v="211" actId="1076"/>
          <ac:cxnSpMkLst>
            <pc:docMk/>
            <pc:sldMk cId="444038034" sldId="323"/>
            <ac:cxnSpMk id="8" creationId="{4BCFBBBC-DB9B-9C07-886F-22C72B5A7E86}"/>
          </ac:cxnSpMkLst>
        </pc:cxnChg>
        <pc:cxnChg chg="mod">
          <ac:chgData name="HUANG LIN" userId="S::s301266@studenti.polito.it::1b5dcee7-0d99-405d-a0f0-637f14b99ad0" providerId="AD" clId="Web-{B9CAB386-E3C5-446C-BC33-9187DCD6AE5E}" dt="2023-05-09T23:07:56.423" v="213" actId="1076"/>
          <ac:cxnSpMkLst>
            <pc:docMk/>
            <pc:sldMk cId="444038034" sldId="323"/>
            <ac:cxnSpMk id="9" creationId="{D323EE1D-7F6D-34BF-B989-E9591F02848C}"/>
          </ac:cxnSpMkLst>
        </pc:cxnChg>
      </pc:sldChg>
      <pc:sldChg chg="addSp delSp modSp mod setClrOvrMap">
        <pc:chgData name="HUANG LIN" userId="S::s301266@studenti.polito.it::1b5dcee7-0d99-405d-a0f0-637f14b99ad0" providerId="AD" clId="Web-{B9CAB386-E3C5-446C-BC33-9187DCD6AE5E}" dt="2023-05-09T22:52:33.899" v="47" actId="20577"/>
        <pc:sldMkLst>
          <pc:docMk/>
          <pc:sldMk cId="3465091535" sldId="347"/>
        </pc:sldMkLst>
        <pc:spChg chg="mod">
          <ac:chgData name="HUANG LIN" userId="S::s301266@studenti.polito.it::1b5dcee7-0d99-405d-a0f0-637f14b99ad0" providerId="AD" clId="Web-{B9CAB386-E3C5-446C-BC33-9187DCD6AE5E}" dt="2023-05-09T22:50:05.396" v="34"/>
          <ac:spMkLst>
            <pc:docMk/>
            <pc:sldMk cId="3465091535" sldId="347"/>
            <ac:spMk id="4" creationId="{0E732EBC-B0A9-3811-7940-27C4980C9B5D}"/>
          </ac:spMkLst>
        </pc:spChg>
        <pc:spChg chg="add del">
          <ac:chgData name="HUANG LIN" userId="S::s301266@studenti.polito.it::1b5dcee7-0d99-405d-a0f0-637f14b99ad0" providerId="AD" clId="Web-{B9CAB386-E3C5-446C-BC33-9187DCD6AE5E}" dt="2023-05-09T22:50:05.396" v="34"/>
          <ac:spMkLst>
            <pc:docMk/>
            <pc:sldMk cId="3465091535" sldId="347"/>
            <ac:spMk id="152" creationId="{BACC6370-2D7E-4714-9D71-7542949D7D5D}"/>
          </ac:spMkLst>
        </pc:spChg>
        <pc:spChg chg="add del">
          <ac:chgData name="HUANG LIN" userId="S::s301266@studenti.polito.it::1b5dcee7-0d99-405d-a0f0-637f14b99ad0" providerId="AD" clId="Web-{B9CAB386-E3C5-446C-BC33-9187DCD6AE5E}" dt="2023-05-09T22:50:05.396" v="34"/>
          <ac:spMkLst>
            <pc:docMk/>
            <pc:sldMk cId="3465091535" sldId="347"/>
            <ac:spMk id="154" creationId="{F68B3F68-107C-434F-AA38-110D5EA91B85}"/>
          </ac:spMkLst>
        </pc:spChg>
        <pc:spChg chg="add del">
          <ac:chgData name="HUANG LIN" userId="S::s301266@studenti.polito.it::1b5dcee7-0d99-405d-a0f0-637f14b99ad0" providerId="AD" clId="Web-{B9CAB386-E3C5-446C-BC33-9187DCD6AE5E}" dt="2023-05-09T22:50:05.396" v="34"/>
          <ac:spMkLst>
            <pc:docMk/>
            <pc:sldMk cId="3465091535" sldId="347"/>
            <ac:spMk id="156" creationId="{AAD0DBB9-1A4B-4391-81D4-CB19F9AB918A}"/>
          </ac:spMkLst>
        </pc:spChg>
        <pc:spChg chg="add del">
          <ac:chgData name="HUANG LIN" userId="S::s301266@studenti.polito.it::1b5dcee7-0d99-405d-a0f0-637f14b99ad0" providerId="AD" clId="Web-{B9CAB386-E3C5-446C-BC33-9187DCD6AE5E}" dt="2023-05-09T22:50:05.396" v="34"/>
          <ac:spMkLst>
            <pc:docMk/>
            <pc:sldMk cId="3465091535" sldId="347"/>
            <ac:spMk id="158" creationId="{063BBA22-50EA-4C4D-BE05-F1CE4E63AA56}"/>
          </ac:spMkLst>
        </pc:spChg>
        <pc:spChg chg="add del">
          <ac:chgData name="HUANG LIN" userId="S::s301266@studenti.polito.it::1b5dcee7-0d99-405d-a0f0-637f14b99ad0" providerId="AD" clId="Web-{B9CAB386-E3C5-446C-BC33-9187DCD6AE5E}" dt="2023-05-09T22:50:05.396" v="34"/>
          <ac:spMkLst>
            <pc:docMk/>
            <pc:sldMk cId="3465091535" sldId="347"/>
            <ac:spMk id="163" creationId="{9228552E-C8B1-4A80-8448-0787CE0FC704}"/>
          </ac:spMkLst>
        </pc:spChg>
        <pc:graphicFrameChg chg="add del mod modGraphic">
          <ac:chgData name="HUANG LIN" userId="S::s301266@studenti.polito.it::1b5dcee7-0d99-405d-a0f0-637f14b99ad0" providerId="AD" clId="Web-{B9CAB386-E3C5-446C-BC33-9187DCD6AE5E}" dt="2023-05-09T22:52:33.899" v="47" actId="20577"/>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B9CAB386-E3C5-446C-BC33-9187DCD6AE5E}" dt="2023-05-09T22:57:34.922" v="82"/>
        <pc:sldMkLst>
          <pc:docMk/>
          <pc:sldMk cId="598547174" sldId="348"/>
        </pc:sldMkLst>
        <pc:spChg chg="add del">
          <ac:chgData name="HUANG LIN" userId="S::s301266@studenti.polito.it::1b5dcee7-0d99-405d-a0f0-637f14b99ad0" providerId="AD" clId="Web-{B9CAB386-E3C5-446C-BC33-9187DCD6AE5E}" dt="2023-05-09T22:53:23.493" v="50"/>
          <ac:spMkLst>
            <pc:docMk/>
            <pc:sldMk cId="598547174" sldId="348"/>
            <ac:spMk id="2" creationId="{AAAB8344-1F30-F9C0-3D5F-3CFBE922FF57}"/>
          </ac:spMkLst>
        </pc:spChg>
        <pc:spChg chg="add del">
          <ac:chgData name="HUANG LIN" userId="S::s301266@studenti.polito.it::1b5dcee7-0d99-405d-a0f0-637f14b99ad0" providerId="AD" clId="Web-{B9CAB386-E3C5-446C-BC33-9187DCD6AE5E}" dt="2023-05-09T22:54:14.122" v="55"/>
          <ac:spMkLst>
            <pc:docMk/>
            <pc:sldMk cId="598547174" sldId="348"/>
            <ac:spMk id="5" creationId="{016960BB-AE9C-C7E1-9472-89DB23EC6D03}"/>
          </ac:spMkLst>
        </pc:spChg>
        <pc:spChg chg="add del">
          <ac:chgData name="HUANG LIN" userId="S::s301266@studenti.polito.it::1b5dcee7-0d99-405d-a0f0-637f14b99ad0" providerId="AD" clId="Web-{B9CAB386-E3C5-446C-BC33-9187DCD6AE5E}" dt="2023-05-09T22:54:40.060" v="59"/>
          <ac:spMkLst>
            <pc:docMk/>
            <pc:sldMk cId="598547174" sldId="348"/>
            <ac:spMk id="7" creationId="{56A54F87-B600-8057-1D25-7863834C9D8A}"/>
          </ac:spMkLst>
        </pc:spChg>
        <pc:spChg chg="add del">
          <ac:chgData name="HUANG LIN" userId="S::s301266@studenti.polito.it::1b5dcee7-0d99-405d-a0f0-637f14b99ad0" providerId="AD" clId="Web-{B9CAB386-E3C5-446C-BC33-9187DCD6AE5E}" dt="2023-05-09T22:54:34.872" v="58"/>
          <ac:spMkLst>
            <pc:docMk/>
            <pc:sldMk cId="598547174" sldId="348"/>
            <ac:spMk id="8" creationId="{64B971A3-1AE5-9606-BDE5-EDBA22887F1F}"/>
          </ac:spMkLst>
        </pc:spChg>
        <pc:spChg chg="add mod">
          <ac:chgData name="HUANG LIN" userId="S::s301266@studenti.polito.it::1b5dcee7-0d99-405d-a0f0-637f14b99ad0" providerId="AD" clId="Web-{B9CAB386-E3C5-446C-BC33-9187DCD6AE5E}" dt="2023-05-09T22:57:34.922" v="82"/>
          <ac:spMkLst>
            <pc:docMk/>
            <pc:sldMk cId="598547174" sldId="348"/>
            <ac:spMk id="11" creationId="{B5AAF9ED-E65B-4830-7AA9-0ABF9EA4BBCB}"/>
          </ac:spMkLst>
        </pc:spChg>
        <pc:picChg chg="mod">
          <ac:chgData name="HUANG LIN" userId="S::s301266@studenti.polito.it::1b5dcee7-0d99-405d-a0f0-637f14b99ad0" providerId="AD" clId="Web-{B9CAB386-E3C5-446C-BC33-9187DCD6AE5E}" dt="2023-05-09T22:54:01.106" v="53" actId="1076"/>
          <ac:picMkLst>
            <pc:docMk/>
            <pc:sldMk cId="598547174" sldId="348"/>
            <ac:picMk id="6" creationId="{E19D80CB-3FC8-7BDC-221B-BFCA33059E5C}"/>
          </ac:picMkLst>
        </pc:picChg>
        <pc:inkChg chg="add del">
          <ac:chgData name="HUANG LIN" userId="S::s301266@studenti.polito.it::1b5dcee7-0d99-405d-a0f0-637f14b99ad0" providerId="AD" clId="Web-{B9CAB386-E3C5-446C-BC33-9187DCD6AE5E}" dt="2023-05-09T22:53:53.230" v="52"/>
          <ac:inkMkLst>
            <pc:docMk/>
            <pc:sldMk cId="598547174" sldId="348"/>
            <ac:inkMk id="3" creationId="{91620F07-998A-5375-706E-CB6477C9229B}"/>
          </ac:inkMkLst>
        </pc:inkChg>
        <pc:inkChg chg="add del">
          <ac:chgData name="HUANG LIN" userId="S::s301266@studenti.polito.it::1b5dcee7-0d99-405d-a0f0-637f14b99ad0" providerId="AD" clId="Web-{B9CAB386-E3C5-446C-BC33-9187DCD6AE5E}" dt="2023-05-09T22:55:19.654" v="61"/>
          <ac:inkMkLst>
            <pc:docMk/>
            <pc:sldMk cId="598547174" sldId="348"/>
            <ac:inkMk id="9" creationId="{374674DE-8543-9CF9-6A3A-62A88CC02E24}"/>
          </ac:inkMkLst>
        </pc:inkChg>
        <pc:inkChg chg="add del">
          <ac:chgData name="HUANG LIN" userId="S::s301266@studenti.polito.it::1b5dcee7-0d99-405d-a0f0-637f14b99ad0" providerId="AD" clId="Web-{B9CAB386-E3C5-446C-BC33-9187DCD6AE5E}" dt="2023-05-09T22:55:37.186" v="63"/>
          <ac:inkMkLst>
            <pc:docMk/>
            <pc:sldMk cId="598547174" sldId="348"/>
            <ac:inkMk id="10" creationId="{8B193067-1B41-2EC8-151F-7E28D5BF6D63}"/>
          </ac:inkMkLst>
        </pc:inkChg>
        <pc:inkChg chg="add del">
          <ac:chgData name="HUANG LIN" userId="S::s301266@studenti.polito.it::1b5dcee7-0d99-405d-a0f0-637f14b99ad0" providerId="AD" clId="Web-{B9CAB386-E3C5-446C-BC33-9187DCD6AE5E}" dt="2023-05-09T22:56:09.624" v="70"/>
          <ac:inkMkLst>
            <pc:docMk/>
            <pc:sldMk cId="598547174" sldId="348"/>
            <ac:inkMk id="12" creationId="{A4C28682-EA48-2DDE-26D0-E7AB4ECE1908}"/>
          </ac:inkMkLst>
        </pc:inkChg>
        <pc:inkChg chg="add del">
          <ac:chgData name="HUANG LIN" userId="S::s301266@studenti.polito.it::1b5dcee7-0d99-405d-a0f0-637f14b99ad0" providerId="AD" clId="Web-{B9CAB386-E3C5-446C-BC33-9187DCD6AE5E}" dt="2023-05-09T22:56:06.639" v="69"/>
          <ac:inkMkLst>
            <pc:docMk/>
            <pc:sldMk cId="598547174" sldId="348"/>
            <ac:inkMk id="13" creationId="{E925ED4F-4F96-85B7-7A15-24A661185190}"/>
          </ac:inkMkLst>
        </pc:inkChg>
        <pc:inkChg chg="add del">
          <ac:chgData name="HUANG LIN" userId="S::s301266@studenti.polito.it::1b5dcee7-0d99-405d-a0f0-637f14b99ad0" providerId="AD" clId="Web-{B9CAB386-E3C5-446C-BC33-9187DCD6AE5E}" dt="2023-05-09T22:56:14.780" v="72"/>
          <ac:inkMkLst>
            <pc:docMk/>
            <pc:sldMk cId="598547174" sldId="348"/>
            <ac:inkMk id="14" creationId="{7A9A1987-0FFD-8AE7-8DE8-6B4C22FAB8A5}"/>
          </ac:inkMkLst>
        </pc:inkChg>
        <pc:inkChg chg="add del">
          <ac:chgData name="HUANG LIN" userId="S::s301266@studenti.polito.it::1b5dcee7-0d99-405d-a0f0-637f14b99ad0" providerId="AD" clId="Web-{B9CAB386-E3C5-446C-BC33-9187DCD6AE5E}" dt="2023-05-09T22:56:26.890" v="74"/>
          <ac:inkMkLst>
            <pc:docMk/>
            <pc:sldMk cId="598547174" sldId="348"/>
            <ac:inkMk id="15" creationId="{3BB14F71-8F64-1DC9-F13B-5DA08C743C33}"/>
          </ac:inkMkLst>
        </pc:inkChg>
      </pc:sldChg>
      <pc:sldChg chg="addSp delSp modSp">
        <pc:chgData name="HUANG LIN" userId="S::s301266@studenti.polito.it::1b5dcee7-0d99-405d-a0f0-637f14b99ad0" providerId="AD" clId="Web-{B9CAB386-E3C5-446C-BC33-9187DCD6AE5E}" dt="2023-05-09T23:08:35.658" v="215" actId="20577"/>
        <pc:sldMkLst>
          <pc:docMk/>
          <pc:sldMk cId="402974724" sldId="349"/>
        </pc:sldMkLst>
        <pc:spChg chg="add mod">
          <ac:chgData name="HUANG LIN" userId="S::s301266@studenti.polito.it::1b5dcee7-0d99-405d-a0f0-637f14b99ad0" providerId="AD" clId="Web-{B9CAB386-E3C5-446C-BC33-9187DCD6AE5E}" dt="2023-05-09T23:07:02.453" v="210" actId="1076"/>
          <ac:spMkLst>
            <pc:docMk/>
            <pc:sldMk cId="402974724" sldId="349"/>
            <ac:spMk id="4" creationId="{DCEB6B8F-2A6A-6AAD-CADD-ABCE308E0DC0}"/>
          </ac:spMkLst>
        </pc:spChg>
        <pc:spChg chg="add del">
          <ac:chgData name="HUANG LIN" userId="S::s301266@studenti.polito.it::1b5dcee7-0d99-405d-a0f0-637f14b99ad0" providerId="AD" clId="Web-{B9CAB386-E3C5-446C-BC33-9187DCD6AE5E}" dt="2023-05-09T23:01:50.786" v="101"/>
          <ac:spMkLst>
            <pc:docMk/>
            <pc:sldMk cId="402974724" sldId="349"/>
            <ac:spMk id="6" creationId="{AF112C30-48EC-F4FA-EB64-97654E164959}"/>
          </ac:spMkLst>
        </pc:spChg>
        <pc:spChg chg="add del mod">
          <ac:chgData name="HUANG LIN" userId="S::s301266@studenti.polito.it::1b5dcee7-0d99-405d-a0f0-637f14b99ad0" providerId="AD" clId="Web-{B9CAB386-E3C5-446C-BC33-9187DCD6AE5E}" dt="2023-05-09T23:08:35.658" v="215" actId="20577"/>
          <ac:spMkLst>
            <pc:docMk/>
            <pc:sldMk cId="402974724" sldId="349"/>
            <ac:spMk id="7" creationId="{CC48D0D3-1DDD-23C3-263E-88FF6EF8A8FC}"/>
          </ac:spMkLst>
        </pc:spChg>
        <pc:picChg chg="add mod">
          <ac:chgData name="HUANG LIN" userId="S::s301266@studenti.polito.it::1b5dcee7-0d99-405d-a0f0-637f14b99ad0" providerId="AD" clId="Web-{B9CAB386-E3C5-446C-BC33-9187DCD6AE5E}" dt="2023-05-09T23:06:59.766" v="209" actId="1076"/>
          <ac:picMkLst>
            <pc:docMk/>
            <pc:sldMk cId="402974724" sldId="349"/>
            <ac:picMk id="2" creationId="{0D5E5A7C-1906-7D62-7BDD-E2BE6F818104}"/>
          </ac:picMkLst>
        </pc:picChg>
        <pc:picChg chg="del">
          <ac:chgData name="HUANG LIN" userId="S::s301266@studenti.polito.it::1b5dcee7-0d99-405d-a0f0-637f14b99ad0" providerId="AD" clId="Web-{B9CAB386-E3C5-446C-BC33-9187DCD6AE5E}" dt="2023-05-09T22:46:00.735" v="1"/>
          <ac:picMkLst>
            <pc:docMk/>
            <pc:sldMk cId="402974724" sldId="349"/>
            <ac:picMk id="28" creationId="{2F48CE8C-38CF-6626-B165-41CF3F28DD8A}"/>
          </ac:picMkLst>
        </pc:picChg>
        <pc:picChg chg="del">
          <ac:chgData name="HUANG LIN" userId="S::s301266@studenti.polito.it::1b5dcee7-0d99-405d-a0f0-637f14b99ad0" providerId="AD" clId="Web-{B9CAB386-E3C5-446C-BC33-9187DCD6AE5E}" dt="2023-05-09T22:45:58.782" v="0"/>
          <ac:picMkLst>
            <pc:docMk/>
            <pc:sldMk cId="402974724" sldId="349"/>
            <ac:picMk id="30" creationId="{D4B1A077-88AC-170D-F385-0F60A9E7A356}"/>
          </ac:picMkLst>
        </pc:picChg>
      </pc:sldChg>
      <pc:sldChg chg="addSp delSp modSp">
        <pc:chgData name="HUANG LIN" userId="S::s301266@studenti.polito.it::1b5dcee7-0d99-405d-a0f0-637f14b99ad0" providerId="AD" clId="Web-{B9CAB386-E3C5-446C-BC33-9187DCD6AE5E}" dt="2023-05-09T23:08:40.205" v="216" actId="20577"/>
        <pc:sldMkLst>
          <pc:docMk/>
          <pc:sldMk cId="2995164932" sldId="350"/>
        </pc:sldMkLst>
        <pc:spChg chg="add mod">
          <ac:chgData name="HUANG LIN" userId="S::s301266@studenti.polito.it::1b5dcee7-0d99-405d-a0f0-637f14b99ad0" providerId="AD" clId="Web-{B9CAB386-E3C5-446C-BC33-9187DCD6AE5E}" dt="2023-05-09T23:06:38.575" v="207" actId="1076"/>
          <ac:spMkLst>
            <pc:docMk/>
            <pc:sldMk cId="2995164932" sldId="350"/>
            <ac:spMk id="6" creationId="{8C85ECFB-E8FE-61E3-0D17-5F6C3C6E348A}"/>
          </ac:spMkLst>
        </pc:spChg>
        <pc:spChg chg="add mod">
          <ac:chgData name="HUANG LIN" userId="S::s301266@studenti.polito.it::1b5dcee7-0d99-405d-a0f0-637f14b99ad0" providerId="AD" clId="Web-{B9CAB386-E3C5-446C-BC33-9187DCD6AE5E}" dt="2023-05-09T23:08:40.205" v="216" actId="20577"/>
          <ac:spMkLst>
            <pc:docMk/>
            <pc:sldMk cId="2995164932" sldId="350"/>
            <ac:spMk id="7" creationId="{77B84CF8-B5DE-C1D2-41B1-1D6055340C6C}"/>
          </ac:spMkLst>
        </pc:spChg>
        <pc:picChg chg="add mod modCrop">
          <ac:chgData name="HUANG LIN" userId="S::s301266@studenti.polito.it::1b5dcee7-0d99-405d-a0f0-637f14b99ad0" providerId="AD" clId="Web-{B9CAB386-E3C5-446C-BC33-9187DCD6AE5E}" dt="2023-05-09T23:06:26.606" v="204" actId="1076"/>
          <ac:picMkLst>
            <pc:docMk/>
            <pc:sldMk cId="2995164932" sldId="350"/>
            <ac:picMk id="2" creationId="{CA9D0704-9E0B-900D-4DB2-5CDEEBFEAD54}"/>
          </ac:picMkLst>
        </pc:picChg>
        <pc:picChg chg="del">
          <ac:chgData name="HUANG LIN" userId="S::s301266@studenti.polito.it::1b5dcee7-0d99-405d-a0f0-637f14b99ad0" providerId="AD" clId="Web-{B9CAB386-E3C5-446C-BC33-9187DCD6AE5E}" dt="2023-05-09T22:46:02.860" v="2"/>
          <ac:picMkLst>
            <pc:docMk/>
            <pc:sldMk cId="2995164932" sldId="350"/>
            <ac:picMk id="3" creationId="{C9755640-43F7-FB3F-2DC1-728B21173E7B}"/>
          </ac:picMkLst>
        </pc:picChg>
        <pc:picChg chg="del">
          <ac:chgData name="HUANG LIN" userId="S::s301266@studenti.polito.it::1b5dcee7-0d99-405d-a0f0-637f14b99ad0" providerId="AD" clId="Web-{B9CAB386-E3C5-446C-BC33-9187DCD6AE5E}" dt="2023-05-09T22:46:04.938" v="3"/>
          <ac:picMkLst>
            <pc:docMk/>
            <pc:sldMk cId="2995164932" sldId="350"/>
            <ac:picMk id="8" creationId="{794FD554-B3F5-E355-298D-FF09AE4CE577}"/>
          </ac:picMkLst>
        </pc:picChg>
      </pc:sldChg>
    </pc:docChg>
  </pc:docChgLst>
  <pc:docChgLst>
    <pc:chgData name="YIN JUN" userId="S::s296134@studenti.polito.it::40f53ba7-6859-4e15-b6a0-4f636ac10741" providerId="AD" clId="Web-{876EA0BE-180B-47AB-8A47-39CFFA58148D}"/>
    <pc:docChg chg="modSld">
      <pc:chgData name="YIN JUN" userId="S::s296134@studenti.polito.it::40f53ba7-6859-4e15-b6a0-4f636ac10741" providerId="AD" clId="Web-{876EA0BE-180B-47AB-8A47-39CFFA58148D}" dt="2023-05-16T17:50:18.311" v="15" actId="1076"/>
      <pc:docMkLst>
        <pc:docMk/>
      </pc:docMkLst>
      <pc:sldChg chg="addSp delSp modSp">
        <pc:chgData name="YIN JUN" userId="S::s296134@studenti.polito.it::40f53ba7-6859-4e15-b6a0-4f636ac10741" providerId="AD" clId="Web-{876EA0BE-180B-47AB-8A47-39CFFA58148D}" dt="2023-05-16T17:50:18.311" v="15" actId="1076"/>
        <pc:sldMkLst>
          <pc:docMk/>
          <pc:sldMk cId="1904998559" sldId="357"/>
        </pc:sldMkLst>
        <pc:picChg chg="add mod">
          <ac:chgData name="YIN JUN" userId="S::s296134@studenti.polito.it::40f53ba7-6859-4e15-b6a0-4f636ac10741" providerId="AD" clId="Web-{876EA0BE-180B-47AB-8A47-39CFFA58148D}" dt="2023-05-16T17:50:16.186" v="14" actId="1076"/>
          <ac:picMkLst>
            <pc:docMk/>
            <pc:sldMk cId="1904998559" sldId="357"/>
            <ac:picMk id="6" creationId="{A0E00ADA-565B-1D28-0FAD-19299323A3CB}"/>
          </ac:picMkLst>
        </pc:picChg>
        <pc:picChg chg="add mod">
          <ac:chgData name="YIN JUN" userId="S::s296134@studenti.polito.it::40f53ba7-6859-4e15-b6a0-4f636ac10741" providerId="AD" clId="Web-{876EA0BE-180B-47AB-8A47-39CFFA58148D}" dt="2023-05-16T17:50:18.311" v="15" actId="1076"/>
          <ac:picMkLst>
            <pc:docMk/>
            <pc:sldMk cId="1904998559" sldId="357"/>
            <ac:picMk id="7" creationId="{E4C36C59-DFF4-DCBB-86E3-15551ED736EC}"/>
          </ac:picMkLst>
        </pc:picChg>
        <pc:picChg chg="del">
          <ac:chgData name="YIN JUN" userId="S::s296134@studenti.polito.it::40f53ba7-6859-4e15-b6a0-4f636ac10741" providerId="AD" clId="Web-{876EA0BE-180B-47AB-8A47-39CFFA58148D}" dt="2023-05-16T17:49:41.826" v="2"/>
          <ac:picMkLst>
            <pc:docMk/>
            <pc:sldMk cId="1904998559" sldId="357"/>
            <ac:picMk id="8" creationId="{B628FD73-96D4-5726-7474-514A9A7E53DC}"/>
          </ac:picMkLst>
        </pc:picChg>
        <pc:picChg chg="del">
          <ac:chgData name="YIN JUN" userId="S::s296134@studenti.polito.it::40f53ba7-6859-4e15-b6a0-4f636ac10741" providerId="AD" clId="Web-{876EA0BE-180B-47AB-8A47-39CFFA58148D}" dt="2023-05-16T17:50:00.452" v="7"/>
          <ac:picMkLst>
            <pc:docMk/>
            <pc:sldMk cId="1904998559" sldId="357"/>
            <ac:picMk id="20" creationId="{48CBD229-16E4-FDFF-706B-5E66703AE618}"/>
          </ac:picMkLst>
        </pc:picChg>
      </pc:sldChg>
    </pc:docChg>
  </pc:docChgLst>
  <pc:docChgLst>
    <pc:chgData name="Li  Yangshihao" userId="S::s302568@studenti.polito.it::ee48da2e-17a2-4953-b1e7-564eeca1e514" providerId="AD" clId="Web-{75FACF3B-181B-46F0-AB2F-7D4CDD15548B}"/>
    <pc:docChg chg="modSld">
      <pc:chgData name="Li  Yangshihao" userId="S::s302568@studenti.polito.it::ee48da2e-17a2-4953-b1e7-564eeca1e514" providerId="AD" clId="Web-{75FACF3B-181B-46F0-AB2F-7D4CDD15548B}" dt="2023-05-17T06:20:53.870" v="6" actId="1076"/>
      <pc:docMkLst>
        <pc:docMk/>
      </pc:docMkLst>
      <pc:sldChg chg="addSp delSp modSp">
        <pc:chgData name="Li  Yangshihao" userId="S::s302568@studenti.polito.it::ee48da2e-17a2-4953-b1e7-564eeca1e514" providerId="AD" clId="Web-{75FACF3B-181B-46F0-AB2F-7D4CDD15548B}" dt="2023-05-17T06:20:53.870" v="6" actId="1076"/>
        <pc:sldMkLst>
          <pc:docMk/>
          <pc:sldMk cId="126589775" sldId="345"/>
        </pc:sldMkLst>
        <pc:picChg chg="del">
          <ac:chgData name="Li  Yangshihao" userId="S::s302568@studenti.polito.it::ee48da2e-17a2-4953-b1e7-564eeca1e514" providerId="AD" clId="Web-{75FACF3B-181B-46F0-AB2F-7D4CDD15548B}" dt="2023-05-17T06:20:18.400" v="0"/>
          <ac:picMkLst>
            <pc:docMk/>
            <pc:sldMk cId="126589775" sldId="345"/>
            <ac:picMk id="3" creationId="{8FFAA7A7-E11F-C850-FEC0-1BAD51904BB2}"/>
          </ac:picMkLst>
        </pc:picChg>
        <pc:picChg chg="add mod">
          <ac:chgData name="Li  Yangshihao" userId="S::s302568@studenti.polito.it::ee48da2e-17a2-4953-b1e7-564eeca1e514" providerId="AD" clId="Web-{75FACF3B-181B-46F0-AB2F-7D4CDD15548B}" dt="2023-05-17T06:20:53.870" v="6" actId="1076"/>
          <ac:picMkLst>
            <pc:docMk/>
            <pc:sldMk cId="126589775" sldId="345"/>
            <ac:picMk id="10" creationId="{981F2B23-4214-F229-63DA-59143174F840}"/>
          </ac:picMkLst>
        </pc:picChg>
      </pc:sldChg>
    </pc:docChg>
  </pc:docChgLst>
  <pc:docChgLst>
    <pc:chgData name="HUANG LIN" userId="S::s301266@studenti.polito.it::1b5dcee7-0d99-405d-a0f0-637f14b99ad0" providerId="AD" clId="Web-{E37CB496-11AD-4885-84B0-E80E92DC8680}"/>
    <pc:docChg chg="modSld sldOrd">
      <pc:chgData name="HUANG LIN" userId="S::s301266@studenti.polito.it::1b5dcee7-0d99-405d-a0f0-637f14b99ad0" providerId="AD" clId="Web-{E37CB496-11AD-4885-84B0-E80E92DC8680}" dt="2023-05-16T21:44:06.957" v="145"/>
      <pc:docMkLst>
        <pc:docMk/>
      </pc:docMkLst>
      <pc:sldChg chg="modSp">
        <pc:chgData name="HUANG LIN" userId="S::s301266@studenti.polito.it::1b5dcee7-0d99-405d-a0f0-637f14b99ad0" providerId="AD" clId="Web-{E37CB496-11AD-4885-84B0-E80E92DC8680}" dt="2023-05-16T19:42:56.869" v="5"/>
        <pc:sldMkLst>
          <pc:docMk/>
          <pc:sldMk cId="3465091535" sldId="347"/>
        </pc:sldMkLst>
        <pc:graphicFrameChg chg="modGraphic">
          <ac:chgData name="HUANG LIN" userId="S::s301266@studenti.polito.it::1b5dcee7-0d99-405d-a0f0-637f14b99ad0" providerId="AD" clId="Web-{E37CB496-11AD-4885-84B0-E80E92DC8680}" dt="2023-05-16T19:42:56.869" v="5"/>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E37CB496-11AD-4885-84B0-E80E92DC8680}" dt="2023-05-16T21:39:09.072" v="89" actId="1076"/>
        <pc:sldMkLst>
          <pc:docMk/>
          <pc:sldMk cId="598547174" sldId="348"/>
        </pc:sldMkLst>
        <pc:spChg chg="mod ord">
          <ac:chgData name="HUANG LIN" userId="S::s301266@studenti.polito.it::1b5dcee7-0d99-405d-a0f0-637f14b99ad0" providerId="AD" clId="Web-{E37CB496-11AD-4885-84B0-E80E92DC8680}" dt="2023-05-16T21:39:09.072" v="89" actId="1076"/>
          <ac:spMkLst>
            <pc:docMk/>
            <pc:sldMk cId="598547174" sldId="348"/>
            <ac:spMk id="11" creationId="{B5AAF9ED-E65B-4830-7AA9-0ABF9EA4BBCB}"/>
          </ac:spMkLst>
        </pc:spChg>
        <pc:picChg chg="add mod">
          <ac:chgData name="HUANG LIN" userId="S::s301266@studenti.polito.it::1b5dcee7-0d99-405d-a0f0-637f14b99ad0" providerId="AD" clId="Web-{E37CB496-11AD-4885-84B0-E80E92DC8680}" dt="2023-05-16T21:39:00.369" v="86" actId="14100"/>
          <ac:picMkLst>
            <pc:docMk/>
            <pc:sldMk cId="598547174" sldId="348"/>
            <ac:picMk id="3" creationId="{79D8C9A7-868E-B6E2-27CC-6C8FC9682208}"/>
          </ac:picMkLst>
        </pc:picChg>
        <pc:picChg chg="del">
          <ac:chgData name="HUANG LIN" userId="S::s301266@studenti.polito.it::1b5dcee7-0d99-405d-a0f0-637f14b99ad0" providerId="AD" clId="Web-{E37CB496-11AD-4885-84B0-E80E92DC8680}" dt="2023-05-16T21:38:15.289" v="67"/>
          <ac:picMkLst>
            <pc:docMk/>
            <pc:sldMk cId="598547174" sldId="348"/>
            <ac:picMk id="4" creationId="{A67BF5C1-A251-2DB2-EC17-A9DD9914A297}"/>
          </ac:picMkLst>
        </pc:picChg>
        <pc:picChg chg="add mod">
          <ac:chgData name="HUANG LIN" userId="S::s301266@studenti.polito.it::1b5dcee7-0d99-405d-a0f0-637f14b99ad0" providerId="AD" clId="Web-{E37CB496-11AD-4885-84B0-E80E92DC8680}" dt="2023-05-16T21:38:51.775" v="84" actId="1076"/>
          <ac:picMkLst>
            <pc:docMk/>
            <pc:sldMk cId="598547174" sldId="348"/>
            <ac:picMk id="5" creationId="{E57ABC0B-C511-800E-FC37-54E3A533DE49}"/>
          </ac:picMkLst>
        </pc:picChg>
        <pc:picChg chg="del">
          <ac:chgData name="HUANG LIN" userId="S::s301266@studenti.polito.it::1b5dcee7-0d99-405d-a0f0-637f14b99ad0" providerId="AD" clId="Web-{E37CB496-11AD-4885-84B0-E80E92DC8680}" dt="2023-05-16T21:38:16.524" v="68"/>
          <ac:picMkLst>
            <pc:docMk/>
            <pc:sldMk cId="598547174" sldId="348"/>
            <ac:picMk id="6" creationId="{E19D80CB-3FC8-7BDC-221B-BFCA33059E5C}"/>
          </ac:picMkLst>
        </pc:picChg>
      </pc:sldChg>
      <pc:sldChg chg="addSp delSp modSp">
        <pc:chgData name="HUANG LIN" userId="S::s301266@studenti.polito.it::1b5dcee7-0d99-405d-a0f0-637f14b99ad0" providerId="AD" clId="Web-{E37CB496-11AD-4885-84B0-E80E92DC8680}" dt="2023-05-16T21:44:06.957" v="145"/>
        <pc:sldMkLst>
          <pc:docMk/>
          <pc:sldMk cId="402974724" sldId="349"/>
        </pc:sldMkLst>
        <pc:spChg chg="mod ord">
          <ac:chgData name="HUANG LIN" userId="S::s301266@studenti.polito.it::1b5dcee7-0d99-405d-a0f0-637f14b99ad0" providerId="AD" clId="Web-{E37CB496-11AD-4885-84B0-E80E92DC8680}" dt="2023-05-16T21:42:51.470" v="130" actId="1076"/>
          <ac:spMkLst>
            <pc:docMk/>
            <pc:sldMk cId="402974724" sldId="349"/>
            <ac:spMk id="4" creationId="{DCEB6B8F-2A6A-6AAD-CADD-ABCE308E0DC0}"/>
          </ac:spMkLst>
        </pc:spChg>
        <pc:spChg chg="add mod">
          <ac:chgData name="HUANG LIN" userId="S::s301266@studenti.polito.it::1b5dcee7-0d99-405d-a0f0-637f14b99ad0" providerId="AD" clId="Web-{E37CB496-11AD-4885-84B0-E80E92DC8680}" dt="2023-05-16T21:44:06.957" v="145"/>
          <ac:spMkLst>
            <pc:docMk/>
            <pc:sldMk cId="402974724" sldId="349"/>
            <ac:spMk id="11" creationId="{15FA3ABB-BF5A-47FB-B8C2-3B67B6917540}"/>
          </ac:spMkLst>
        </pc:spChg>
        <pc:picChg chg="del">
          <ac:chgData name="HUANG LIN" userId="S::s301266@studenti.polito.it::1b5dcee7-0d99-405d-a0f0-637f14b99ad0" providerId="AD" clId="Web-{E37CB496-11AD-4885-84B0-E80E92DC8680}" dt="2023-05-16T20:31:32.866" v="17"/>
          <ac:picMkLst>
            <pc:docMk/>
            <pc:sldMk cId="402974724" sldId="349"/>
            <ac:picMk id="2" creationId="{0D5E5A7C-1906-7D62-7BDD-E2BE6F818104}"/>
          </ac:picMkLst>
        </pc:picChg>
        <pc:picChg chg="add del mod">
          <ac:chgData name="HUANG LIN" userId="S::s301266@studenti.polito.it::1b5dcee7-0d99-405d-a0f0-637f14b99ad0" providerId="AD" clId="Web-{E37CB496-11AD-4885-84B0-E80E92DC8680}" dt="2023-05-16T21:40:11.402" v="99"/>
          <ac:picMkLst>
            <pc:docMk/>
            <pc:sldMk cId="402974724" sldId="349"/>
            <ac:picMk id="3" creationId="{688C27C7-B16D-ABCF-D88A-E4C394B78242}"/>
          </ac:picMkLst>
        </pc:picChg>
        <pc:picChg chg="add mod ord">
          <ac:chgData name="HUANG LIN" userId="S::s301266@studenti.polito.it::1b5dcee7-0d99-405d-a0f0-637f14b99ad0" providerId="AD" clId="Web-{E37CB496-11AD-4885-84B0-E80E92DC8680}" dt="2023-05-16T21:42:59.704" v="132" actId="1076"/>
          <ac:picMkLst>
            <pc:docMk/>
            <pc:sldMk cId="402974724" sldId="349"/>
            <ac:picMk id="6" creationId="{94F96893-2609-3397-F478-593C6F2BCC8B}"/>
          </ac:picMkLst>
        </pc:picChg>
        <pc:picChg chg="add mod">
          <ac:chgData name="HUANG LIN" userId="S::s301266@studenti.polito.it::1b5dcee7-0d99-405d-a0f0-637f14b99ad0" providerId="AD" clId="Web-{E37CB496-11AD-4885-84B0-E80E92DC8680}" dt="2023-05-16T21:42:48.095" v="129" actId="14100"/>
          <ac:picMkLst>
            <pc:docMk/>
            <pc:sldMk cId="402974724" sldId="349"/>
            <ac:picMk id="8" creationId="{138CA12C-A44E-3F79-49CE-94CD05056151}"/>
          </ac:picMkLst>
        </pc:picChg>
      </pc:sldChg>
      <pc:sldChg chg="addSp delSp modSp">
        <pc:chgData name="HUANG LIN" userId="S::s301266@studenti.polito.it::1b5dcee7-0d99-405d-a0f0-637f14b99ad0" providerId="AD" clId="Web-{E37CB496-11AD-4885-84B0-E80E92DC8680}" dt="2023-05-16T21:42:27.391" v="124" actId="14100"/>
        <pc:sldMkLst>
          <pc:docMk/>
          <pc:sldMk cId="2995164932" sldId="350"/>
        </pc:sldMkLst>
        <pc:spChg chg="mod ord">
          <ac:chgData name="HUANG LIN" userId="S::s301266@studenti.polito.it::1b5dcee7-0d99-405d-a0f0-637f14b99ad0" providerId="AD" clId="Web-{E37CB496-11AD-4885-84B0-E80E92DC8680}" dt="2023-05-16T21:42:18.031" v="122" actId="1076"/>
          <ac:spMkLst>
            <pc:docMk/>
            <pc:sldMk cId="2995164932" sldId="350"/>
            <ac:spMk id="6" creationId="{8C85ECFB-E8FE-61E3-0D17-5F6C3C6E348A}"/>
          </ac:spMkLst>
        </pc:spChg>
        <pc:picChg chg="del">
          <ac:chgData name="HUANG LIN" userId="S::s301266@studenti.polito.it::1b5dcee7-0d99-405d-a0f0-637f14b99ad0" providerId="AD" clId="Web-{E37CB496-11AD-4885-84B0-E80E92DC8680}" dt="2023-05-16T20:29:55.347" v="6"/>
          <ac:picMkLst>
            <pc:docMk/>
            <pc:sldMk cId="2995164932" sldId="350"/>
            <ac:picMk id="2" creationId="{CA9D0704-9E0B-900D-4DB2-5CDEEBFEAD54}"/>
          </ac:picMkLst>
        </pc:picChg>
        <pc:picChg chg="add del mod">
          <ac:chgData name="HUANG LIN" userId="S::s301266@studenti.polito.it::1b5dcee7-0d99-405d-a0f0-637f14b99ad0" providerId="AD" clId="Web-{E37CB496-11AD-4885-84B0-E80E92DC8680}" dt="2023-05-16T21:41:35.467" v="114"/>
          <ac:picMkLst>
            <pc:docMk/>
            <pc:sldMk cId="2995164932" sldId="350"/>
            <ac:picMk id="3" creationId="{92F1FA56-C88A-F088-2609-3A8666AB2139}"/>
          </ac:picMkLst>
        </pc:picChg>
        <pc:picChg chg="add mod">
          <ac:chgData name="HUANG LIN" userId="S::s301266@studenti.polito.it::1b5dcee7-0d99-405d-a0f0-637f14b99ad0" providerId="AD" clId="Web-{E37CB496-11AD-4885-84B0-E80E92DC8680}" dt="2023-05-16T21:42:27.391" v="124" actId="14100"/>
          <ac:picMkLst>
            <pc:docMk/>
            <pc:sldMk cId="2995164932" sldId="350"/>
            <ac:picMk id="8" creationId="{6B455D64-698E-D259-A640-BC90117A06D8}"/>
          </ac:picMkLst>
        </pc:picChg>
      </pc:sldChg>
      <pc:sldChg chg="ord">
        <pc:chgData name="HUANG LIN" userId="S::s301266@studenti.polito.it::1b5dcee7-0d99-405d-a0f0-637f14b99ad0" providerId="AD" clId="Web-{E37CB496-11AD-4885-84B0-E80E92DC8680}" dt="2023-05-16T19:42:20.228" v="0"/>
        <pc:sldMkLst>
          <pc:docMk/>
          <pc:sldMk cId="2954245266" sldId="355"/>
        </pc:sldMkLst>
      </pc:sldChg>
      <pc:sldChg chg="addSp delSp modSp">
        <pc:chgData name="HUANG LIN" userId="S::s301266@studenti.polito.it::1b5dcee7-0d99-405d-a0f0-637f14b99ad0" providerId="AD" clId="Web-{E37CB496-11AD-4885-84B0-E80E92DC8680}" dt="2023-05-16T21:43:41.034" v="140" actId="1076"/>
        <pc:sldMkLst>
          <pc:docMk/>
          <pc:sldMk cId="840243874" sldId="358"/>
        </pc:sldMkLst>
        <pc:spChg chg="add mod">
          <ac:chgData name="HUANG LIN" userId="S::s301266@studenti.polito.it::1b5dcee7-0d99-405d-a0f0-637f14b99ad0" providerId="AD" clId="Web-{E37CB496-11AD-4885-84B0-E80E92DC8680}" dt="2023-05-16T21:43:35.924" v="139"/>
          <ac:spMkLst>
            <pc:docMk/>
            <pc:sldMk cId="840243874" sldId="358"/>
            <ac:spMk id="9" creationId="{8AA6D645-53EC-4A14-9352-A308667EBCC9}"/>
          </ac:spMkLst>
        </pc:spChg>
        <pc:picChg chg="add del mod">
          <ac:chgData name="HUANG LIN" userId="S::s301266@studenti.polito.it::1b5dcee7-0d99-405d-a0f0-637f14b99ad0" providerId="AD" clId="Web-{E37CB496-11AD-4885-84B0-E80E92DC8680}" dt="2023-05-16T20:44:48.032" v="46"/>
          <ac:picMkLst>
            <pc:docMk/>
            <pc:sldMk cId="840243874" sldId="358"/>
            <ac:picMk id="3" creationId="{7924F4DB-2CE2-8D3E-5B17-BF5177533D10}"/>
          </ac:picMkLst>
        </pc:picChg>
        <pc:picChg chg="del mod">
          <ac:chgData name="HUANG LIN" userId="S::s301266@studenti.polito.it::1b5dcee7-0d99-405d-a0f0-637f14b99ad0" providerId="AD" clId="Web-{E37CB496-11AD-4885-84B0-E80E92DC8680}" dt="2023-05-16T21:39:15.791" v="90"/>
          <ac:picMkLst>
            <pc:docMk/>
            <pc:sldMk cId="840243874" sldId="358"/>
            <ac:picMk id="4" creationId="{8C3149BC-0D6D-4CF1-2803-10AD9EF79630}"/>
          </ac:picMkLst>
        </pc:picChg>
        <pc:picChg chg="add del mod">
          <ac:chgData name="HUANG LIN" userId="S::s301266@studenti.polito.it::1b5dcee7-0d99-405d-a0f0-637f14b99ad0" providerId="AD" clId="Web-{E37CB496-11AD-4885-84B0-E80E92DC8680}" dt="2023-05-16T20:45:10.611" v="51"/>
          <ac:picMkLst>
            <pc:docMk/>
            <pc:sldMk cId="840243874" sldId="358"/>
            <ac:picMk id="5" creationId="{73F7F57B-7357-0603-AC74-6F45516C279B}"/>
          </ac:picMkLst>
        </pc:picChg>
        <pc:picChg chg="add mod">
          <ac:chgData name="HUANG LIN" userId="S::s301266@studenti.polito.it::1b5dcee7-0d99-405d-a0f0-637f14b99ad0" providerId="AD" clId="Web-{E37CB496-11AD-4885-84B0-E80E92DC8680}" dt="2023-05-16T21:43:41.034" v="140" actId="1076"/>
          <ac:picMkLst>
            <pc:docMk/>
            <pc:sldMk cId="840243874" sldId="358"/>
            <ac:picMk id="6" creationId="{6F900DA2-13B1-6E67-E1D0-9DFEAB5BEEBC}"/>
          </ac:picMkLst>
        </pc:picChg>
        <pc:picChg chg="add mod">
          <ac:chgData name="HUANG LIN" userId="S::s301266@studenti.polito.it::1b5dcee7-0d99-405d-a0f0-637f14b99ad0" providerId="AD" clId="Web-{E37CB496-11AD-4885-84B0-E80E92DC8680}" dt="2023-05-16T21:39:57.777" v="95" actId="1076"/>
          <ac:picMkLst>
            <pc:docMk/>
            <pc:sldMk cId="840243874" sldId="358"/>
            <ac:picMk id="8" creationId="{5322335B-AB22-8914-40EB-DBDB36B71872}"/>
          </ac:picMkLst>
        </pc:picChg>
      </pc:sldChg>
    </pc:docChg>
  </pc:docChgLst>
  <pc:docChgLst>
    <pc:chgData name="CHEN JINGSI" userId="S::s296135@studenti.polito.it::2c6a6994-749a-46da-a9cf-6c6b6bb4c573" providerId="AD" clId="Web-{B46D30E1-38E4-45BA-BF8B-0D3244BD2089}"/>
    <pc:docChg chg="addSld delSld modSld modMainMaster">
      <pc:chgData name="CHEN JINGSI" userId="S::s296135@studenti.polito.it::2c6a6994-749a-46da-a9cf-6c6b6bb4c573" providerId="AD" clId="Web-{B46D30E1-38E4-45BA-BF8B-0D3244BD2089}" dt="2023-05-16T21:38:00.341" v="29"/>
      <pc:docMkLst>
        <pc:docMk/>
      </pc:docMkLst>
      <pc:sldChg chg="modSp">
        <pc:chgData name="CHEN JINGSI" userId="S::s296135@studenti.polito.it::2c6a6994-749a-46da-a9cf-6c6b6bb4c573" providerId="AD" clId="Web-{B46D30E1-38E4-45BA-BF8B-0D3244BD2089}" dt="2023-05-16T21:17:49.157" v="12" actId="20577"/>
        <pc:sldMkLst>
          <pc:docMk/>
          <pc:sldMk cId="0" sldId="256"/>
        </pc:sldMkLst>
        <pc:spChg chg="mod">
          <ac:chgData name="CHEN JINGSI" userId="S::s296135@studenti.polito.it::2c6a6994-749a-46da-a9cf-6c6b6bb4c573" providerId="AD" clId="Web-{B46D30E1-38E4-45BA-BF8B-0D3244BD2089}" dt="2023-05-16T21:17:49.157" v="12" actId="20577"/>
          <ac:spMkLst>
            <pc:docMk/>
            <pc:sldMk cId="0" sldId="256"/>
            <ac:spMk id="5" creationId="{4C51D62C-5F52-EF1C-138B-041679BB5F94}"/>
          </ac:spMkLst>
        </pc:spChg>
        <pc:spChg chg="mod">
          <ac:chgData name="CHEN JINGSI" userId="S::s296135@studenti.polito.it::2c6a6994-749a-46da-a9cf-6c6b6bb4c573" providerId="AD" clId="Web-{B46D30E1-38E4-45BA-BF8B-0D3244BD2089}" dt="2023-05-16T20:26:22.403" v="6" actId="20577"/>
          <ac:spMkLst>
            <pc:docMk/>
            <pc:sldMk cId="0" sldId="256"/>
            <ac:spMk id="11" creationId="{33C6CE68-C2C1-F282-524E-5539C7E285BE}"/>
          </ac:spMkLst>
        </pc:spChg>
      </pc:sldChg>
      <pc:sldChg chg="addSp modSp">
        <pc:chgData name="CHEN JINGSI" userId="S::s296135@studenti.polito.it::2c6a6994-749a-46da-a9cf-6c6b6bb4c573" providerId="AD" clId="Web-{B46D30E1-38E4-45BA-BF8B-0D3244BD2089}" dt="2023-05-16T20:54:13.427" v="9"/>
        <pc:sldMkLst>
          <pc:docMk/>
          <pc:sldMk cId="565063595" sldId="340"/>
        </pc:sldMkLst>
        <pc:spChg chg="add mod">
          <ac:chgData name="CHEN JINGSI" userId="S::s296135@studenti.polito.it::2c6a6994-749a-46da-a9cf-6c6b6bb4c573" providerId="AD" clId="Web-{B46D30E1-38E4-45BA-BF8B-0D3244BD2089}" dt="2023-05-16T20:54:13.427" v="9"/>
          <ac:spMkLst>
            <pc:docMk/>
            <pc:sldMk cId="565063595" sldId="340"/>
            <ac:spMk id="8" creationId="{C14A0DA2-9115-0D2C-2527-349DEF4B1F15}"/>
          </ac:spMkLst>
        </pc:spChg>
      </pc:sldChg>
      <pc:sldChg chg="addSp modSp">
        <pc:chgData name="CHEN JINGSI" userId="S::s296135@studenti.polito.it::2c6a6994-749a-46da-a9cf-6c6b6bb4c573" providerId="AD" clId="Web-{B46D30E1-38E4-45BA-BF8B-0D3244BD2089}" dt="2023-05-16T20:54:28.850" v="11"/>
        <pc:sldMkLst>
          <pc:docMk/>
          <pc:sldMk cId="126589775" sldId="345"/>
        </pc:sldMkLst>
        <pc:spChg chg="add mod">
          <ac:chgData name="CHEN JINGSI" userId="S::s296135@studenti.polito.it::2c6a6994-749a-46da-a9cf-6c6b6bb4c573" providerId="AD" clId="Web-{B46D30E1-38E4-45BA-BF8B-0D3244BD2089}" dt="2023-05-16T20:54:28.850" v="11"/>
          <ac:spMkLst>
            <pc:docMk/>
            <pc:sldMk cId="126589775" sldId="345"/>
            <ac:spMk id="8" creationId="{430F920A-50CA-6113-CB0F-D53D6257AA71}"/>
          </ac:spMkLst>
        </pc:spChg>
      </pc:sldChg>
      <pc:sldChg chg="addSp modSp">
        <pc:chgData name="CHEN JINGSI" userId="S::s296135@studenti.polito.it::2c6a6994-749a-46da-a9cf-6c6b6bb4c573" providerId="AD" clId="Web-{B46D30E1-38E4-45BA-BF8B-0D3244BD2089}" dt="2023-05-16T20:54:28.850" v="11"/>
        <pc:sldMkLst>
          <pc:docMk/>
          <pc:sldMk cId="3465091535" sldId="347"/>
        </pc:sldMkLst>
        <pc:spChg chg="add mod">
          <ac:chgData name="CHEN JINGSI" userId="S::s296135@studenti.polito.it::2c6a6994-749a-46da-a9cf-6c6b6bb4c573" providerId="AD" clId="Web-{B46D30E1-38E4-45BA-BF8B-0D3244BD2089}" dt="2023-05-16T20:54:28.850" v="11"/>
          <ac:spMkLst>
            <pc:docMk/>
            <pc:sldMk cId="3465091535" sldId="347"/>
            <ac:spMk id="23" creationId="{F9A472B6-B894-408B-D098-79DCDB380057}"/>
          </ac:spMkLst>
        </pc:spChg>
      </pc:sldChg>
      <pc:sldChg chg="addSp modSp">
        <pc:chgData name="CHEN JINGSI" userId="S::s296135@studenti.polito.it::2c6a6994-749a-46da-a9cf-6c6b6bb4c573" providerId="AD" clId="Web-{B46D30E1-38E4-45BA-BF8B-0D3244BD2089}" dt="2023-05-16T20:54:28.850" v="11"/>
        <pc:sldMkLst>
          <pc:docMk/>
          <pc:sldMk cId="598547174" sldId="348"/>
        </pc:sldMkLst>
        <pc:spChg chg="add mod">
          <ac:chgData name="CHEN JINGSI" userId="S::s296135@studenti.polito.it::2c6a6994-749a-46da-a9cf-6c6b6bb4c573" providerId="AD" clId="Web-{B46D30E1-38E4-45BA-BF8B-0D3244BD2089}" dt="2023-05-16T20:54:28.850" v="11"/>
          <ac:spMkLst>
            <pc:docMk/>
            <pc:sldMk cId="598547174" sldId="348"/>
            <ac:spMk id="2" creationId="{6F982DBD-1E1D-79E9-C29A-D4CC9C23F2B6}"/>
          </ac:spMkLst>
        </pc:spChg>
      </pc:sldChg>
      <pc:sldChg chg="addSp modSp">
        <pc:chgData name="CHEN JINGSI" userId="S::s296135@studenti.polito.it::2c6a6994-749a-46da-a9cf-6c6b6bb4c573" providerId="AD" clId="Web-{B46D30E1-38E4-45BA-BF8B-0D3244BD2089}" dt="2023-05-16T20:54:28.850" v="11"/>
        <pc:sldMkLst>
          <pc:docMk/>
          <pc:sldMk cId="402974724" sldId="349"/>
        </pc:sldMkLst>
        <pc:spChg chg="add mod">
          <ac:chgData name="CHEN JINGSI" userId="S::s296135@studenti.polito.it::2c6a6994-749a-46da-a9cf-6c6b6bb4c573" providerId="AD" clId="Web-{B46D30E1-38E4-45BA-BF8B-0D3244BD2089}" dt="2023-05-16T20:54:28.850" v="11"/>
          <ac:spMkLst>
            <pc:docMk/>
            <pc:sldMk cId="402974724" sldId="349"/>
            <ac:spMk id="5" creationId="{975020E9-457E-523F-BD43-F4053D54F772}"/>
          </ac:spMkLst>
        </pc:spChg>
      </pc:sldChg>
      <pc:sldChg chg="addSp modSp">
        <pc:chgData name="CHEN JINGSI" userId="S::s296135@studenti.polito.it::2c6a6994-749a-46da-a9cf-6c6b6bb4c573" providerId="AD" clId="Web-{B46D30E1-38E4-45BA-BF8B-0D3244BD2089}" dt="2023-05-16T20:54:28.850" v="11"/>
        <pc:sldMkLst>
          <pc:docMk/>
          <pc:sldMk cId="2995164932" sldId="350"/>
        </pc:sldMkLst>
        <pc:spChg chg="add mod">
          <ac:chgData name="CHEN JINGSI" userId="S::s296135@studenti.polito.it::2c6a6994-749a-46da-a9cf-6c6b6bb4c573" providerId="AD" clId="Web-{B46D30E1-38E4-45BA-BF8B-0D3244BD2089}" dt="2023-05-16T20:54:28.850" v="11"/>
          <ac:spMkLst>
            <pc:docMk/>
            <pc:sldMk cId="2995164932" sldId="350"/>
            <ac:spMk id="5" creationId="{AD2FC826-33C8-AF85-0A87-C093C5E30945}"/>
          </ac:spMkLst>
        </pc:spChg>
      </pc:sldChg>
      <pc:sldChg chg="addSp delSp modSp del">
        <pc:chgData name="CHEN JINGSI" userId="S::s296135@studenti.polito.it::2c6a6994-749a-46da-a9cf-6c6b6bb4c573" providerId="AD" clId="Web-{B46D30E1-38E4-45BA-BF8B-0D3244BD2089}" dt="2023-05-16T21:38:00.341" v="29"/>
        <pc:sldMkLst>
          <pc:docMk/>
          <pc:sldMk cId="2933125713" sldId="352"/>
        </pc:sldMkLst>
        <pc:picChg chg="add del mod">
          <ac:chgData name="CHEN JINGSI" userId="S::s296135@studenti.polito.it::2c6a6994-749a-46da-a9cf-6c6b6bb4c573" providerId="AD" clId="Web-{B46D30E1-38E4-45BA-BF8B-0D3244BD2089}" dt="2023-05-16T21:37:29.589" v="27"/>
          <ac:picMkLst>
            <pc:docMk/>
            <pc:sldMk cId="2933125713" sldId="352"/>
            <ac:picMk id="5" creationId="{9B6CE8CB-57E1-0802-8711-0D4A30988350}"/>
          </ac:picMkLst>
        </pc:picChg>
      </pc:sldChg>
      <pc:sldChg chg="addSp modSp">
        <pc:chgData name="CHEN JINGSI" userId="S::s296135@studenti.polito.it::2c6a6994-749a-46da-a9cf-6c6b6bb4c573" providerId="AD" clId="Web-{B46D30E1-38E4-45BA-BF8B-0D3244BD2089}" dt="2023-05-16T20:54:26.068" v="10"/>
        <pc:sldMkLst>
          <pc:docMk/>
          <pc:sldMk cId="2954245266" sldId="355"/>
        </pc:sldMkLst>
        <pc:spChg chg="add mod">
          <ac:chgData name="CHEN JINGSI" userId="S::s296135@studenti.polito.it::2c6a6994-749a-46da-a9cf-6c6b6bb4c573" providerId="AD" clId="Web-{B46D30E1-38E4-45BA-BF8B-0D3244BD2089}" dt="2023-05-16T20:54:26.068" v="10"/>
          <ac:spMkLst>
            <pc:docMk/>
            <pc:sldMk cId="2954245266" sldId="355"/>
            <ac:spMk id="3" creationId="{16C22C55-2ACF-CF89-DFD2-0C7F6EEBD4A4}"/>
          </ac:spMkLst>
        </pc:spChg>
      </pc:sldChg>
      <pc:sldChg chg="modSp">
        <pc:chgData name="CHEN JINGSI" userId="S::s296135@studenti.polito.it::2c6a6994-749a-46da-a9cf-6c6b6bb4c573" providerId="AD" clId="Web-{B46D30E1-38E4-45BA-BF8B-0D3244BD2089}" dt="2023-05-16T21:19:55.740" v="24"/>
        <pc:sldMkLst>
          <pc:docMk/>
          <pc:sldMk cId="324668933" sldId="356"/>
        </pc:sldMkLst>
        <pc:graphicFrameChg chg="mod modGraphic">
          <ac:chgData name="CHEN JINGSI" userId="S::s296135@studenti.polito.it::2c6a6994-749a-46da-a9cf-6c6b6bb4c573" providerId="AD" clId="Web-{B46D30E1-38E4-45BA-BF8B-0D3244BD2089}" dt="2023-05-16T21:19:55.740" v="24"/>
          <ac:graphicFrameMkLst>
            <pc:docMk/>
            <pc:sldMk cId="324668933" sldId="356"/>
            <ac:graphicFrameMk id="6" creationId="{2A84395D-0707-9424-B95E-E30BE8042836}"/>
          </ac:graphicFrameMkLst>
        </pc:graphicFrameChg>
      </pc:sldChg>
      <pc:sldChg chg="addSp modSp">
        <pc:chgData name="CHEN JINGSI" userId="S::s296135@studenti.polito.it::2c6a6994-749a-46da-a9cf-6c6b6bb4c573" providerId="AD" clId="Web-{B46D30E1-38E4-45BA-BF8B-0D3244BD2089}" dt="2023-05-16T20:54:28.850" v="11"/>
        <pc:sldMkLst>
          <pc:docMk/>
          <pc:sldMk cId="840243874" sldId="358"/>
        </pc:sldMkLst>
        <pc:spChg chg="mod">
          <ac:chgData name="CHEN JINGSI" userId="S::s296135@studenti.polito.it::2c6a6994-749a-46da-a9cf-6c6b6bb4c573" providerId="AD" clId="Web-{B46D30E1-38E4-45BA-BF8B-0D3244BD2089}" dt="2023-05-16T20:52:25.720" v="8" actId="20577"/>
          <ac:spMkLst>
            <pc:docMk/>
            <pc:sldMk cId="840243874" sldId="358"/>
            <ac:spMk id="2" creationId="{5DC741E7-F1D6-B009-10CF-6058F6D0A583}"/>
          </ac:spMkLst>
        </pc:spChg>
        <pc:spChg chg="add mod">
          <ac:chgData name="CHEN JINGSI" userId="S::s296135@studenti.polito.it::2c6a6994-749a-46da-a9cf-6c6b6bb4c573" providerId="AD" clId="Web-{B46D30E1-38E4-45BA-BF8B-0D3244BD2089}" dt="2023-05-16T20:54:28.850" v="11"/>
          <ac:spMkLst>
            <pc:docMk/>
            <pc:sldMk cId="840243874" sldId="358"/>
            <ac:spMk id="7" creationId="{44B15794-19CC-13A3-A18E-31D1FE17F689}"/>
          </ac:spMkLst>
        </pc:spChg>
      </pc:sldChg>
      <pc:sldChg chg="add">
        <pc:chgData name="CHEN JINGSI" userId="S::s296135@studenti.polito.it::2c6a6994-749a-46da-a9cf-6c6b6bb4c573" providerId="AD" clId="Web-{B46D30E1-38E4-45BA-BF8B-0D3244BD2089}" dt="2023-05-16T21:37:42.231" v="28"/>
        <pc:sldMkLst>
          <pc:docMk/>
          <pc:sldMk cId="2016988480" sldId="361"/>
        </pc:sldMkLst>
      </pc:sldChg>
      <pc:sldMasterChg chg="mod addSldLayout modSldLayout">
        <pc:chgData name="CHEN JINGSI" userId="S::s296135@studenti.polito.it::2c6a6994-749a-46da-a9cf-6c6b6bb4c573" providerId="AD" clId="Web-{B46D30E1-38E4-45BA-BF8B-0D3244BD2089}" dt="2023-05-16T21:37:42.231" v="28"/>
        <pc:sldMasterMkLst>
          <pc:docMk/>
          <pc:sldMasterMk cId="0" sldId="2147483664"/>
        </pc:sldMasterMkLst>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5"/>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6"/>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7"/>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8"/>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9"/>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6"/>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7"/>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8"/>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9"/>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0"/>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2"/>
          </pc:sldLayoutMkLst>
        </pc:sldLayoutChg>
      </pc:sldMasterChg>
      <pc:sldMasterChg chg="mod modSldLayout">
        <pc:chgData name="CHEN JINGSI" userId="S::s296135@studenti.polito.it::2c6a6994-749a-46da-a9cf-6c6b6bb4c573" providerId="AD" clId="Web-{B46D30E1-38E4-45BA-BF8B-0D3244BD2089}" dt="2023-05-16T20:54:28.850" v="11"/>
        <pc:sldMasterMkLst>
          <pc:docMk/>
          <pc:sldMasterMk cId="0" sldId="2147483672"/>
        </pc:sldMasterMkLst>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1"/>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2"/>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4"/>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5"/>
          </pc:sldLayoutMkLst>
        </pc:sldLayoutChg>
      </pc:sldMasterChg>
    </pc:docChg>
  </pc:docChgLst>
  <pc:docChgLst>
    <pc:chgData name="Li  Yangshihao" userId="S::s302568@studenti.polito.it::ee48da2e-17a2-4953-b1e7-564eeca1e514" providerId="AD" clId="Web-{3B6EC723-F71F-4E0E-BF3A-B9E7F09A7C9C}"/>
    <pc:docChg chg="modSld">
      <pc:chgData name="Li  Yangshihao" userId="S::s302568@studenti.polito.it::ee48da2e-17a2-4953-b1e7-564eeca1e514" providerId="AD" clId="Web-{3B6EC723-F71F-4E0E-BF3A-B9E7F09A7C9C}" dt="2023-05-16T23:01:46.791" v="524"/>
      <pc:docMkLst>
        <pc:docMk/>
      </pc:docMkLst>
      <pc:sldChg chg="addSp delSp modSp">
        <pc:chgData name="Li  Yangshihao" userId="S::s302568@studenti.polito.it::ee48da2e-17a2-4953-b1e7-564eeca1e514" providerId="AD" clId="Web-{3B6EC723-F71F-4E0E-BF3A-B9E7F09A7C9C}" dt="2023-05-16T23:01:46.791" v="524"/>
        <pc:sldMkLst>
          <pc:docMk/>
          <pc:sldMk cId="3747817912" sldId="362"/>
        </pc:sldMkLst>
        <pc:spChg chg="mod">
          <ac:chgData name="Li  Yangshihao" userId="S::s302568@studenti.polito.it::ee48da2e-17a2-4953-b1e7-564eeca1e514" providerId="AD" clId="Web-{3B6EC723-F71F-4E0E-BF3A-B9E7F09A7C9C}" dt="2023-05-16T22:49:41.395" v="316" actId="1076"/>
          <ac:spMkLst>
            <pc:docMk/>
            <pc:sldMk cId="3747817912" sldId="362"/>
            <ac:spMk id="3" creationId="{16C22C55-2ACF-CF89-DFD2-0C7F6EEBD4A4}"/>
          </ac:spMkLst>
        </pc:spChg>
        <pc:grpChg chg="add del">
          <ac:chgData name="Li  Yangshihao" userId="S::s302568@studenti.polito.it::ee48da2e-17a2-4953-b1e7-564eeca1e514" providerId="AD" clId="Web-{3B6EC723-F71F-4E0E-BF3A-B9E7F09A7C9C}" dt="2023-05-16T22:49:27.801" v="314"/>
          <ac:grpSpMkLst>
            <pc:docMk/>
            <pc:sldMk cId="3747817912" sldId="362"/>
            <ac:grpSpMk id="16" creationId="{699EC985-CC43-9A43-7C3D-046A1902FF8F}"/>
          </ac:grpSpMkLst>
        </pc:grpChg>
        <pc:graphicFrameChg chg="mod modGraphic">
          <ac:chgData name="Li  Yangshihao" userId="S::s302568@studenti.polito.it::ee48da2e-17a2-4953-b1e7-564eeca1e514" providerId="AD" clId="Web-{3B6EC723-F71F-4E0E-BF3A-B9E7F09A7C9C}" dt="2023-05-16T23:01:46.791" v="524"/>
          <ac:graphicFrameMkLst>
            <pc:docMk/>
            <pc:sldMk cId="3747817912" sldId="362"/>
            <ac:graphicFrameMk id="7" creationId="{7D8A467F-B93F-3591-D4D3-C24F8692036A}"/>
          </ac:graphicFrameMkLst>
        </pc:graphicFrameChg>
        <pc:picChg chg="add del mod">
          <ac:chgData name="Li  Yangshihao" userId="S::s302568@studenti.polito.it::ee48da2e-17a2-4953-b1e7-564eeca1e514" providerId="AD" clId="Web-{3B6EC723-F71F-4E0E-BF3A-B9E7F09A7C9C}" dt="2023-05-16T22:43:43.927" v="273"/>
          <ac:picMkLst>
            <pc:docMk/>
            <pc:sldMk cId="3747817912" sldId="362"/>
            <ac:picMk id="5" creationId="{CCE74FE3-4958-095F-43A6-3DFCB8863D2B}"/>
          </ac:picMkLst>
        </pc:picChg>
        <pc:picChg chg="add del mod">
          <ac:chgData name="Li  Yangshihao" userId="S::s302568@studenti.polito.it::ee48da2e-17a2-4953-b1e7-564eeca1e514" providerId="AD" clId="Web-{3B6EC723-F71F-4E0E-BF3A-B9E7F09A7C9C}" dt="2023-05-16T22:43:43.927" v="272"/>
          <ac:picMkLst>
            <pc:docMk/>
            <pc:sldMk cId="3747817912" sldId="362"/>
            <ac:picMk id="6" creationId="{DB411CD6-DD94-7F30-020D-FD9E3B5CB212}"/>
          </ac:picMkLst>
        </pc:picChg>
        <pc:picChg chg="add del mod topLvl">
          <ac:chgData name="Li  Yangshihao" userId="S::s302568@studenti.polito.it::ee48da2e-17a2-4953-b1e7-564eeca1e514" providerId="AD" clId="Web-{3B6EC723-F71F-4E0E-BF3A-B9E7F09A7C9C}" dt="2023-05-16T22:49:47.958" v="324"/>
          <ac:picMkLst>
            <pc:docMk/>
            <pc:sldMk cId="3747817912" sldId="362"/>
            <ac:picMk id="8" creationId="{6B7D6018-EEB9-1732-2BEF-510352976A6F}"/>
          </ac:picMkLst>
        </pc:picChg>
        <pc:picChg chg="add del mod topLvl">
          <ac:chgData name="Li  Yangshihao" userId="S::s302568@studenti.polito.it::ee48da2e-17a2-4953-b1e7-564eeca1e514" providerId="AD" clId="Web-{3B6EC723-F71F-4E0E-BF3A-B9E7F09A7C9C}" dt="2023-05-16T22:49:47.958" v="323"/>
          <ac:picMkLst>
            <pc:docMk/>
            <pc:sldMk cId="3747817912" sldId="362"/>
            <ac:picMk id="9" creationId="{812C7030-6E5E-C4E2-9780-17D95C878ECD}"/>
          </ac:picMkLst>
        </pc:picChg>
        <pc:picChg chg="add del mod topLvl">
          <ac:chgData name="Li  Yangshihao" userId="S::s302568@studenti.polito.it::ee48da2e-17a2-4953-b1e7-564eeca1e514" providerId="AD" clId="Web-{3B6EC723-F71F-4E0E-BF3A-B9E7F09A7C9C}" dt="2023-05-16T22:49:47.958" v="322"/>
          <ac:picMkLst>
            <pc:docMk/>
            <pc:sldMk cId="3747817912" sldId="362"/>
            <ac:picMk id="10" creationId="{EE3F3A4D-D8A4-3CF0-263C-D731B9B84148}"/>
          </ac:picMkLst>
        </pc:picChg>
        <pc:picChg chg="add del mod topLvl">
          <ac:chgData name="Li  Yangshihao" userId="S::s302568@studenti.polito.it::ee48da2e-17a2-4953-b1e7-564eeca1e514" providerId="AD" clId="Web-{3B6EC723-F71F-4E0E-BF3A-B9E7F09A7C9C}" dt="2023-05-16T22:49:47.958" v="321"/>
          <ac:picMkLst>
            <pc:docMk/>
            <pc:sldMk cId="3747817912" sldId="362"/>
            <ac:picMk id="11" creationId="{7AF2ABB8-E6BD-EEAE-29B6-251B827E6581}"/>
          </ac:picMkLst>
        </pc:picChg>
        <pc:picChg chg="add del mod topLvl">
          <ac:chgData name="Li  Yangshihao" userId="S::s302568@studenti.polito.it::ee48da2e-17a2-4953-b1e7-564eeca1e514" providerId="AD" clId="Web-{3B6EC723-F71F-4E0E-BF3A-B9E7F09A7C9C}" dt="2023-05-16T22:49:47.958" v="320"/>
          <ac:picMkLst>
            <pc:docMk/>
            <pc:sldMk cId="3747817912" sldId="362"/>
            <ac:picMk id="12" creationId="{0AE383F2-CA75-BA46-7B2D-AECED501DB54}"/>
          </ac:picMkLst>
        </pc:picChg>
        <pc:picChg chg="add del mod topLvl">
          <ac:chgData name="Li  Yangshihao" userId="S::s302568@studenti.polito.it::ee48da2e-17a2-4953-b1e7-564eeca1e514" providerId="AD" clId="Web-{3B6EC723-F71F-4E0E-BF3A-B9E7F09A7C9C}" dt="2023-05-16T22:49:47.958" v="319"/>
          <ac:picMkLst>
            <pc:docMk/>
            <pc:sldMk cId="3747817912" sldId="362"/>
            <ac:picMk id="13" creationId="{9681CEE5-763A-8FE1-D265-0615C320F35F}"/>
          </ac:picMkLst>
        </pc:picChg>
        <pc:picChg chg="add del mod topLvl">
          <ac:chgData name="Li  Yangshihao" userId="S::s302568@studenti.polito.it::ee48da2e-17a2-4953-b1e7-564eeca1e514" providerId="AD" clId="Web-{3B6EC723-F71F-4E0E-BF3A-B9E7F09A7C9C}" dt="2023-05-16T22:49:47.958" v="318"/>
          <ac:picMkLst>
            <pc:docMk/>
            <pc:sldMk cId="3747817912" sldId="362"/>
            <ac:picMk id="14" creationId="{982A2CD1-FC5C-E221-80DE-CAA3E1DB1FEF}"/>
          </ac:picMkLst>
        </pc:picChg>
        <pc:picChg chg="add del mod topLvl">
          <ac:chgData name="Li  Yangshihao" userId="S::s302568@studenti.polito.it::ee48da2e-17a2-4953-b1e7-564eeca1e514" providerId="AD" clId="Web-{3B6EC723-F71F-4E0E-BF3A-B9E7F09A7C9C}" dt="2023-05-16T22:49:47.958" v="317"/>
          <ac:picMkLst>
            <pc:docMk/>
            <pc:sldMk cId="3747817912" sldId="362"/>
            <ac:picMk id="15" creationId="{AEC386FC-9FC2-0377-B28F-A8C6C51A9406}"/>
          </ac:picMkLst>
        </pc:picChg>
      </pc:sldChg>
    </pc:docChg>
  </pc:docChgLst>
  <pc:docChgLst>
    <pc:chgData name="HUANG LIN" userId="S::s301266@studenti.polito.it::1b5dcee7-0d99-405d-a0f0-637f14b99ad0" providerId="AD" clId="Web-{320DFB42-AB3A-43D0-A938-93D726B4159B}"/>
    <pc:docChg chg="delSld">
      <pc:chgData name="HUANG LIN" userId="S::s301266@studenti.polito.it::1b5dcee7-0d99-405d-a0f0-637f14b99ad0" providerId="AD" clId="Web-{320DFB42-AB3A-43D0-A938-93D726B4159B}" dt="2023-05-09T16:32:15.048" v="0"/>
      <pc:docMkLst>
        <pc:docMk/>
      </pc:docMkLst>
      <pc:sldChg chg="del">
        <pc:chgData name="HUANG LIN" userId="S::s301266@studenti.polito.it::1b5dcee7-0d99-405d-a0f0-637f14b99ad0" providerId="AD" clId="Web-{320DFB42-AB3A-43D0-A938-93D726B4159B}" dt="2023-05-09T16:32:15.048" v="0"/>
        <pc:sldMkLst>
          <pc:docMk/>
          <pc:sldMk cId="3625760117" sldId="359"/>
        </pc:sldMkLst>
      </pc:sldChg>
    </pc:docChg>
  </pc:docChgLst>
  <pc:docChgLst>
    <pc:chgData name="Li  Yangshihao" userId="S::s302568@studenti.polito.it::ee48da2e-17a2-4953-b1e7-564eeca1e514" providerId="AD" clId="Web-{29B38739-F18C-4A97-8E48-F53C74F0D6C9}"/>
    <pc:docChg chg="addSld delSld modSld">
      <pc:chgData name="Li  Yangshihao" userId="S::s302568@studenti.polito.it::ee48da2e-17a2-4953-b1e7-564eeca1e514" providerId="AD" clId="Web-{29B38739-F18C-4A97-8E48-F53C74F0D6C9}" dt="2023-05-09T20:45:32.365" v="126"/>
      <pc:docMkLst>
        <pc:docMk/>
      </pc:docMkLst>
      <pc:sldChg chg="modSp">
        <pc:chgData name="Li  Yangshihao" userId="S::s302568@studenti.polito.it::ee48da2e-17a2-4953-b1e7-564eeca1e514" providerId="AD" clId="Web-{29B38739-F18C-4A97-8E48-F53C74F0D6C9}" dt="2023-05-09T20:45:32.365" v="126"/>
        <pc:sldMkLst>
          <pc:docMk/>
          <pc:sldMk cId="2954245266" sldId="355"/>
        </pc:sldMkLst>
        <pc:graphicFrameChg chg="mod modGraphic">
          <ac:chgData name="Li  Yangshihao" userId="S::s302568@studenti.polito.it::ee48da2e-17a2-4953-b1e7-564eeca1e514" providerId="AD" clId="Web-{29B38739-F18C-4A97-8E48-F53C74F0D6C9}" dt="2023-05-09T20:45:32.365" v="126"/>
          <ac:graphicFrameMkLst>
            <pc:docMk/>
            <pc:sldMk cId="2954245266" sldId="355"/>
            <ac:graphicFrameMk id="7" creationId="{7D8A467F-B93F-3591-D4D3-C24F8692036A}"/>
          </ac:graphicFrameMkLst>
        </pc:graphicFrameChg>
      </pc:sldChg>
      <pc:sldChg chg="addSp delSp modSp new del">
        <pc:chgData name="Li  Yangshihao" userId="S::s302568@studenti.polito.it::ee48da2e-17a2-4953-b1e7-564eeca1e514" providerId="AD" clId="Web-{29B38739-F18C-4A97-8E48-F53C74F0D6C9}" dt="2023-05-09T20:45:06.068" v="122"/>
        <pc:sldMkLst>
          <pc:docMk/>
          <pc:sldMk cId="136451488" sldId="359"/>
        </pc:sldMkLst>
        <pc:spChg chg="del">
          <ac:chgData name="Li  Yangshihao" userId="S::s302568@studenti.polito.it::ee48da2e-17a2-4953-b1e7-564eeca1e514" providerId="AD" clId="Web-{29B38739-F18C-4A97-8E48-F53C74F0D6C9}" dt="2023-05-09T20:37:11.165" v="29"/>
          <ac:spMkLst>
            <pc:docMk/>
            <pc:sldMk cId="136451488" sldId="359"/>
            <ac:spMk id="5" creationId="{5A89FD0C-0395-0993-010A-618A93A9ACF7}"/>
          </ac:spMkLst>
        </pc:spChg>
        <pc:graphicFrameChg chg="add mod ord modGraphic">
          <ac:chgData name="Li  Yangshihao" userId="S::s302568@studenti.polito.it::ee48da2e-17a2-4953-b1e7-564eeca1e514" providerId="AD" clId="Web-{29B38739-F18C-4A97-8E48-F53C74F0D6C9}" dt="2023-05-09T20:37:11.165" v="29"/>
          <ac:graphicFrameMkLst>
            <pc:docMk/>
            <pc:sldMk cId="136451488" sldId="359"/>
            <ac:graphicFrameMk id="6" creationId="{3DEF3590-4F19-D115-5DC6-7ABE16C2CF37}"/>
          </ac:graphicFrameMkLst>
        </pc:graphicFrameChg>
      </pc:sldChg>
    </pc:docChg>
  </pc:docChgLst>
  <pc:docChgLst>
    <pc:chgData name="HUANG LIN" userId="S::s301266@studenti.polito.it::1b5dcee7-0d99-405d-a0f0-637f14b99ad0" providerId="AD" clId="Web-{664A2B56-AC2C-4211-A2D3-AADED3543452}"/>
    <pc:docChg chg="addSld">
      <pc:chgData name="HUANG LIN" userId="S::s301266@studenti.polito.it::1b5dcee7-0d99-405d-a0f0-637f14b99ad0" providerId="AD" clId="Web-{664A2B56-AC2C-4211-A2D3-AADED3543452}" dt="2023-05-09T15:53:16.306" v="0"/>
      <pc:docMkLst>
        <pc:docMk/>
      </pc:docMkLst>
      <pc:sldChg chg="new">
        <pc:chgData name="HUANG LIN" userId="S::s301266@studenti.polito.it::1b5dcee7-0d99-405d-a0f0-637f14b99ad0" providerId="AD" clId="Web-{664A2B56-AC2C-4211-A2D3-AADED3543452}" dt="2023-05-09T15:53:16.306" v="0"/>
        <pc:sldMkLst>
          <pc:docMk/>
          <pc:sldMk cId="3625760117" sldId="359"/>
        </pc:sldMkLst>
      </pc:sldChg>
    </pc:docChg>
  </pc:docChgLst>
  <pc:docChgLst>
    <pc:chgData name="Li  Yangshihao" userId="S::s302568@studenti.polito.it::ee48da2e-17a2-4953-b1e7-564eeca1e514" providerId="AD" clId="Web-{83FEF11B-CE25-4599-96E8-CA6A67A40FDC}"/>
    <pc:docChg chg="modSld sldOrd">
      <pc:chgData name="Li  Yangshihao" userId="S::s302568@studenti.polito.it::ee48da2e-17a2-4953-b1e7-564eeca1e514" providerId="AD" clId="Web-{83FEF11B-CE25-4599-96E8-CA6A67A40FDC}" dt="2023-05-16T19:51:57.220" v="17" actId="1076"/>
      <pc:docMkLst>
        <pc:docMk/>
      </pc:docMkLst>
      <pc:sldChg chg="addSp delSp modSp">
        <pc:chgData name="Li  Yangshihao" userId="S::s302568@studenti.polito.it::ee48da2e-17a2-4953-b1e7-564eeca1e514" providerId="AD" clId="Web-{83FEF11B-CE25-4599-96E8-CA6A67A40FDC}" dt="2023-05-16T19:51:57.220" v="17" actId="1076"/>
        <pc:sldMkLst>
          <pc:docMk/>
          <pc:sldMk cId="126589775" sldId="345"/>
        </pc:sldMkLst>
        <pc:spChg chg="mod">
          <ac:chgData name="Li  Yangshihao" userId="S::s302568@studenti.polito.it::ee48da2e-17a2-4953-b1e7-564eeca1e514" providerId="AD" clId="Web-{83FEF11B-CE25-4599-96E8-CA6A67A40FDC}" dt="2023-05-16T19:51:43.391" v="12" actId="14100"/>
          <ac:spMkLst>
            <pc:docMk/>
            <pc:sldMk cId="126589775" sldId="345"/>
            <ac:spMk id="7" creationId="{3B86F339-C48E-7335-81B4-1B1FFF81CD19}"/>
          </ac:spMkLst>
        </pc:spChg>
        <pc:picChg chg="add mod">
          <ac:chgData name="Li  Yangshihao" userId="S::s302568@studenti.polito.it::ee48da2e-17a2-4953-b1e7-564eeca1e514" providerId="AD" clId="Web-{83FEF11B-CE25-4599-96E8-CA6A67A40FDC}" dt="2023-05-16T19:46:51.851" v="3" actId="1076"/>
          <ac:picMkLst>
            <pc:docMk/>
            <pc:sldMk cId="126589775" sldId="345"/>
            <ac:picMk id="5" creationId="{76B02C15-FBEC-DC3D-17B7-FE391EBEAD3F}"/>
          </ac:picMkLst>
        </pc:picChg>
        <pc:picChg chg="mod">
          <ac:chgData name="Li  Yangshihao" userId="S::s302568@studenti.polito.it::ee48da2e-17a2-4953-b1e7-564eeca1e514" providerId="AD" clId="Web-{83FEF11B-CE25-4599-96E8-CA6A67A40FDC}" dt="2023-05-16T19:51:46.470" v="13" actId="1076"/>
          <ac:picMkLst>
            <pc:docMk/>
            <pc:sldMk cId="126589775" sldId="345"/>
            <ac:picMk id="6" creationId="{CC9420EF-B350-5815-183C-29E246732629}"/>
          </ac:picMkLst>
        </pc:picChg>
        <pc:picChg chg="del">
          <ac:chgData name="Li  Yangshihao" userId="S::s302568@studenti.polito.it::ee48da2e-17a2-4953-b1e7-564eeca1e514" providerId="AD" clId="Web-{83FEF11B-CE25-4599-96E8-CA6A67A40FDC}" dt="2023-05-16T19:46:47.023" v="2"/>
          <ac:picMkLst>
            <pc:docMk/>
            <pc:sldMk cId="126589775" sldId="345"/>
            <ac:picMk id="8" creationId="{F771F80B-1522-AA95-496F-888151B1D2AD}"/>
          </ac:picMkLst>
        </pc:picChg>
        <pc:picChg chg="add mod">
          <ac:chgData name="Li  Yangshihao" userId="S::s302568@studenti.polito.it::ee48da2e-17a2-4953-b1e7-564eeca1e514" providerId="AD" clId="Web-{83FEF11B-CE25-4599-96E8-CA6A67A40FDC}" dt="2023-05-16T19:51:57.220" v="17" actId="1076"/>
          <ac:picMkLst>
            <pc:docMk/>
            <pc:sldMk cId="126589775" sldId="345"/>
            <ac:picMk id="9" creationId="{A36F11E9-A4F4-09DA-44C0-043A5CEB1D7B}"/>
          </ac:picMkLst>
        </pc:picChg>
        <pc:picChg chg="del">
          <ac:chgData name="Li  Yangshihao" userId="S::s302568@studenti.polito.it::ee48da2e-17a2-4953-b1e7-564eeca1e514" providerId="AD" clId="Web-{83FEF11B-CE25-4599-96E8-CA6A67A40FDC}" dt="2023-05-16T19:51:22.422" v="4"/>
          <ac:picMkLst>
            <pc:docMk/>
            <pc:sldMk cId="126589775" sldId="345"/>
            <ac:picMk id="10" creationId="{5903794A-3D2D-133F-ABD7-5BBE56C50851}"/>
          </ac:picMkLst>
        </pc:picChg>
      </pc:sldChg>
      <pc:sldChg chg="ord">
        <pc:chgData name="Li  Yangshihao" userId="S::s302568@studenti.polito.it::ee48da2e-17a2-4953-b1e7-564eeca1e514" providerId="AD" clId="Web-{83FEF11B-CE25-4599-96E8-CA6A67A40FDC}" dt="2023-05-16T19:45:05.488" v="0"/>
        <pc:sldMkLst>
          <pc:docMk/>
          <pc:sldMk cId="2954245266" sldId="355"/>
        </pc:sldMkLst>
      </pc:sldChg>
    </pc:docChg>
  </pc:docChgLst>
  <pc:docChgLst>
    <pc:chgData name="YIN JUN" userId="40f53ba7-6859-4e15-b6a0-4f636ac10741" providerId="ADAL" clId="{6729D566-E990-8643-8471-8318E9E7CCCD}"/>
    <pc:docChg chg="addSld modSld">
      <pc:chgData name="YIN JUN" userId="40f53ba7-6859-4e15-b6a0-4f636ac10741" providerId="ADAL" clId="{6729D566-E990-8643-8471-8318E9E7CCCD}" dt="2023-06-19T20:15:12.385" v="2" actId="1076"/>
      <pc:docMkLst>
        <pc:docMk/>
      </pc:docMkLst>
      <pc:sldChg chg="modSp add mod">
        <pc:chgData name="YIN JUN" userId="40f53ba7-6859-4e15-b6a0-4f636ac10741" providerId="ADAL" clId="{6729D566-E990-8643-8471-8318E9E7CCCD}" dt="2023-06-19T20:15:12.385" v="2" actId="1076"/>
        <pc:sldMkLst>
          <pc:docMk/>
          <pc:sldMk cId="2514733596" sldId="368"/>
        </pc:sldMkLst>
        <pc:spChg chg="mod">
          <ac:chgData name="YIN JUN" userId="40f53ba7-6859-4e15-b6a0-4f636ac10741" providerId="ADAL" clId="{6729D566-E990-8643-8471-8318E9E7CCCD}" dt="2023-06-19T20:15:12.385" v="2" actId="1076"/>
          <ac:spMkLst>
            <pc:docMk/>
            <pc:sldMk cId="2514733596" sldId="368"/>
            <ac:spMk id="5" creationId="{B1453B25-3D98-76CC-52F2-A65940944E5C}"/>
          </ac:spMkLst>
        </pc:spChg>
        <pc:cxnChg chg="mod">
          <ac:chgData name="YIN JUN" userId="40f53ba7-6859-4e15-b6a0-4f636ac10741" providerId="ADAL" clId="{6729D566-E990-8643-8471-8318E9E7CCCD}" dt="2023-06-19T20:15:08.046" v="1" actId="1076"/>
          <ac:cxnSpMkLst>
            <pc:docMk/>
            <pc:sldMk cId="2514733596" sldId="368"/>
            <ac:cxnSpMk id="9" creationId="{D323EE1D-7F6D-34BF-B989-E9591F02848C}"/>
          </ac:cxnSpMkLst>
        </pc:cxnChg>
      </pc:sldChg>
    </pc:docChg>
  </pc:docChgLst>
  <pc:docChgLst>
    <pc:chgData name="CHEN JINGSI" userId="S::s296135@studenti.polito.it::2c6a6994-749a-46da-a9cf-6c6b6bb4c573" providerId="AD" clId="Web-{1ACD9065-055E-42F6-885C-E7C62C8DA6FB}"/>
    <pc:docChg chg="addSld delSld modSld">
      <pc:chgData name="CHEN JINGSI" userId="S::s296135@studenti.polito.it::2c6a6994-749a-46da-a9cf-6c6b6bb4c573" providerId="AD" clId="Web-{1ACD9065-055E-42F6-885C-E7C62C8DA6FB}" dt="2023-05-16T15:18:19.937" v="37" actId="1076"/>
      <pc:docMkLst>
        <pc:docMk/>
      </pc:docMkLst>
      <pc:sldChg chg="modSp">
        <pc:chgData name="CHEN JINGSI" userId="S::s296135@studenti.polito.it::2c6a6994-749a-46da-a9cf-6c6b6bb4c573" providerId="AD" clId="Web-{1ACD9065-055E-42F6-885C-E7C62C8DA6FB}" dt="2023-05-16T14:57:31.398" v="21" actId="20577"/>
        <pc:sldMkLst>
          <pc:docMk/>
          <pc:sldMk cId="2122089933" sldId="332"/>
        </pc:sldMkLst>
        <pc:spChg chg="mod">
          <ac:chgData name="CHEN JINGSI" userId="S::s296135@studenti.polito.it::2c6a6994-749a-46da-a9cf-6c6b6bb4c573" providerId="AD" clId="Web-{1ACD9065-055E-42F6-885C-E7C62C8DA6FB}" dt="2023-05-16T14:57:31.398" v="21" actId="20577"/>
          <ac:spMkLst>
            <pc:docMk/>
            <pc:sldMk cId="2122089933" sldId="332"/>
            <ac:spMk id="14" creationId="{DF30948C-C290-008E-BF17-91A1822F6CB7}"/>
          </ac:spMkLst>
        </pc:spChg>
      </pc:sldChg>
      <pc:sldChg chg="del">
        <pc:chgData name="CHEN JINGSI" userId="S::s296135@studenti.polito.it::2c6a6994-749a-46da-a9cf-6c6b6bb4c573" providerId="AD" clId="Web-{1ACD9065-055E-42F6-885C-E7C62C8DA6FB}" dt="2023-05-16T15:14:39.726" v="23"/>
        <pc:sldMkLst>
          <pc:docMk/>
          <pc:sldMk cId="24899032" sldId="338"/>
        </pc:sldMkLst>
      </pc:sldChg>
      <pc:sldChg chg="modSp">
        <pc:chgData name="CHEN JINGSI" userId="S::s296135@studenti.polito.it::2c6a6994-749a-46da-a9cf-6c6b6bb4c573" providerId="AD" clId="Web-{1ACD9065-055E-42F6-885C-E7C62C8DA6FB}" dt="2023-05-16T14:49:21.598" v="16" actId="20577"/>
        <pc:sldMkLst>
          <pc:docMk/>
          <pc:sldMk cId="2483509572" sldId="353"/>
        </pc:sldMkLst>
        <pc:spChg chg="mod">
          <ac:chgData name="CHEN JINGSI" userId="S::s296135@studenti.polito.it::2c6a6994-749a-46da-a9cf-6c6b6bb4c573" providerId="AD" clId="Web-{1ACD9065-055E-42F6-885C-E7C62C8DA6FB}" dt="2023-05-16T14:49:21.598" v="16" actId="20577"/>
          <ac:spMkLst>
            <pc:docMk/>
            <pc:sldMk cId="2483509572" sldId="353"/>
            <ac:spMk id="1049" creationId="{55C63BC5-F295-3028-5BFF-62BAE1E31764}"/>
          </ac:spMkLst>
        </pc:spChg>
        <pc:spChg chg="mod">
          <ac:chgData name="CHEN JINGSI" userId="S::s296135@studenti.polito.it::2c6a6994-749a-46da-a9cf-6c6b6bb4c573" providerId="AD" clId="Web-{1ACD9065-055E-42F6-885C-E7C62C8DA6FB}" dt="2023-05-16T14:34:22.799" v="6" actId="20577"/>
          <ac:spMkLst>
            <pc:docMk/>
            <pc:sldMk cId="2483509572" sldId="353"/>
            <ac:spMk id="1056" creationId="{55620A60-81E4-3ED9-C91E-E82ADBBCECB6}"/>
          </ac:spMkLst>
        </pc:spChg>
      </pc:sldChg>
      <pc:sldChg chg="modSp">
        <pc:chgData name="CHEN JINGSI" userId="S::s296135@studenti.polito.it::2c6a6994-749a-46da-a9cf-6c6b6bb4c573" providerId="AD" clId="Web-{1ACD9065-055E-42F6-885C-E7C62C8DA6FB}" dt="2023-05-16T14:38:41.262" v="12"/>
        <pc:sldMkLst>
          <pc:docMk/>
          <pc:sldMk cId="324668933" sldId="356"/>
        </pc:sldMkLst>
        <pc:graphicFrameChg chg="mod modGraphic">
          <ac:chgData name="CHEN JINGSI" userId="S::s296135@studenti.polito.it::2c6a6994-749a-46da-a9cf-6c6b6bb4c573" providerId="AD" clId="Web-{1ACD9065-055E-42F6-885C-E7C62C8DA6FB}" dt="2023-05-16T14:38:41.262" v="12"/>
          <ac:graphicFrameMkLst>
            <pc:docMk/>
            <pc:sldMk cId="324668933" sldId="356"/>
            <ac:graphicFrameMk id="6" creationId="{2A84395D-0707-9424-B95E-E30BE8042836}"/>
          </ac:graphicFrameMkLst>
        </pc:graphicFrameChg>
      </pc:sldChg>
      <pc:sldChg chg="modSp add">
        <pc:chgData name="CHEN JINGSI" userId="S::s296135@studenti.polito.it::2c6a6994-749a-46da-a9cf-6c6b6bb4c573" providerId="AD" clId="Web-{1ACD9065-055E-42F6-885C-E7C62C8DA6FB}" dt="2023-05-16T15:18:19.937" v="37" actId="1076"/>
        <pc:sldMkLst>
          <pc:docMk/>
          <pc:sldMk cId="2505882932" sldId="359"/>
        </pc:sldMkLst>
        <pc:spChg chg="mod">
          <ac:chgData name="CHEN JINGSI" userId="S::s296135@studenti.polito.it::2c6a6994-749a-46da-a9cf-6c6b6bb4c573" providerId="AD" clId="Web-{1ACD9065-055E-42F6-885C-E7C62C8DA6FB}" dt="2023-05-16T15:18:08.233" v="35" actId="14100"/>
          <ac:spMkLst>
            <pc:docMk/>
            <pc:sldMk cId="2505882932" sldId="359"/>
            <ac:spMk id="39" creationId="{BFE13184-30A4-56D1-BA89-C1877D179980}"/>
          </ac:spMkLst>
        </pc:spChg>
        <pc:spChg chg="mod">
          <ac:chgData name="CHEN JINGSI" userId="S::s296135@studenti.polito.it::2c6a6994-749a-46da-a9cf-6c6b6bb4c573" providerId="AD" clId="Web-{1ACD9065-055E-42F6-885C-E7C62C8DA6FB}" dt="2023-05-16T15:18:19.937" v="37" actId="1076"/>
          <ac:spMkLst>
            <pc:docMk/>
            <pc:sldMk cId="2505882932" sldId="359"/>
            <ac:spMk id="41" creationId="{A85AB26E-B36A-CA5F-6B58-23B1C899A01B}"/>
          </ac:spMkLst>
        </pc:spChg>
        <pc:picChg chg="mod">
          <ac:chgData name="CHEN JINGSI" userId="S::s296135@studenti.polito.it::2c6a6994-749a-46da-a9cf-6c6b6bb4c573" providerId="AD" clId="Web-{1ACD9065-055E-42F6-885C-E7C62C8DA6FB}" dt="2023-05-16T15:18:15.421" v="36" actId="1076"/>
          <ac:picMkLst>
            <pc:docMk/>
            <pc:sldMk cId="2505882932" sldId="359"/>
            <ac:picMk id="11" creationId="{3D218603-B7BB-E43D-30FD-6AF53E302303}"/>
          </ac:picMkLst>
        </pc:picChg>
      </pc:sldChg>
    </pc:docChg>
  </pc:docChgLst>
  <pc:docChgLst>
    <pc:chgData name="Li  Yangshihao" userId="S::s302568@studenti.polito.it::ee48da2e-17a2-4953-b1e7-564eeca1e514" providerId="AD" clId="Web-{3471F2F2-DE3A-F709-1183-6D82AD1DFEC9}"/>
    <pc:docChg chg="modSld">
      <pc:chgData name="Li  Yangshihao" userId="S::s302568@studenti.polito.it::ee48da2e-17a2-4953-b1e7-564eeca1e514" providerId="AD" clId="Web-{3471F2F2-DE3A-F709-1183-6D82AD1DFEC9}" dt="2023-05-09T20:56:48.546" v="27" actId="1076"/>
      <pc:docMkLst>
        <pc:docMk/>
      </pc:docMkLst>
      <pc:sldChg chg="modSp">
        <pc:chgData name="Li  Yangshihao" userId="S::s302568@studenti.polito.it::ee48da2e-17a2-4953-b1e7-564eeca1e514" providerId="AD" clId="Web-{3471F2F2-DE3A-F709-1183-6D82AD1DFEC9}" dt="2023-05-09T20:56:48.546" v="27" actId="1076"/>
        <pc:sldMkLst>
          <pc:docMk/>
          <pc:sldMk cId="2954245266" sldId="355"/>
        </pc:sldMkLst>
        <pc:graphicFrameChg chg="mod modGraphic">
          <ac:chgData name="Li  Yangshihao" userId="S::s302568@studenti.polito.it::ee48da2e-17a2-4953-b1e7-564eeca1e514" providerId="AD" clId="Web-{3471F2F2-DE3A-F709-1183-6D82AD1DFEC9}" dt="2023-05-09T20:56:48.546" v="27" actId="1076"/>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0DC5CF93-A47D-4EB0-A33E-F1E011D4EC1C}"/>
    <pc:docChg chg="addSld delSld">
      <pc:chgData name="CHEN JINGSI" userId="S::s296135@studenti.polito.it::2c6a6994-749a-46da-a9cf-6c6b6bb4c573" providerId="AD" clId="Web-{0DC5CF93-A47D-4EB0-A33E-F1E011D4EC1C}" dt="2023-05-18T18:13:22.127" v="1"/>
      <pc:docMkLst>
        <pc:docMk/>
      </pc:docMkLst>
      <pc:sldChg chg="del">
        <pc:chgData name="CHEN JINGSI" userId="S::s296135@studenti.polito.it::2c6a6994-749a-46da-a9cf-6c6b6bb4c573" providerId="AD" clId="Web-{0DC5CF93-A47D-4EB0-A33E-F1E011D4EC1C}" dt="2023-05-18T18:13:22.127" v="1"/>
        <pc:sldMkLst>
          <pc:docMk/>
          <pc:sldMk cId="428395215" sldId="365"/>
        </pc:sldMkLst>
      </pc:sldChg>
      <pc:sldChg chg="add">
        <pc:chgData name="CHEN JINGSI" userId="S::s296135@studenti.polito.it::2c6a6994-749a-46da-a9cf-6c6b6bb4c573" providerId="AD" clId="Web-{0DC5CF93-A47D-4EB0-A33E-F1E011D4EC1C}" dt="2023-05-18T18:13:10.314" v="0"/>
        <pc:sldMkLst>
          <pc:docMk/>
          <pc:sldMk cId="2444861779" sldId="367"/>
        </pc:sldMkLst>
      </pc:sldChg>
    </pc:docChg>
  </pc:docChgLst>
  <pc:docChgLst>
    <pc:chgData name="CHEN JINGSI" userId="S::s296135@studenti.polito.it::2c6a6994-749a-46da-a9cf-6c6b6bb4c573" providerId="AD" clId="Web-{90D5B3DA-E76C-4A81-9A8B-52B34159ED8E}"/>
    <pc:docChg chg="modSld">
      <pc:chgData name="CHEN JINGSI" userId="S::s296135@studenti.polito.it::2c6a6994-749a-46da-a9cf-6c6b6bb4c573" providerId="AD" clId="Web-{90D5B3DA-E76C-4A81-9A8B-52B34159ED8E}" dt="2023-05-09T13:01:15.070" v="25"/>
      <pc:docMkLst>
        <pc:docMk/>
      </pc:docMkLst>
      <pc:sldChg chg="addSp delSp modSp">
        <pc:chgData name="CHEN JINGSI" userId="S::s296135@studenti.polito.it::2c6a6994-749a-46da-a9cf-6c6b6bb4c573" providerId="AD" clId="Web-{90D5B3DA-E76C-4A81-9A8B-52B34159ED8E}" dt="2023-05-09T13:01:15.070" v="25"/>
        <pc:sldMkLst>
          <pc:docMk/>
          <pc:sldMk cId="1904998559" sldId="357"/>
        </pc:sldMkLst>
        <pc:picChg chg="add del mod">
          <ac:chgData name="CHEN JINGSI" userId="S::s296135@studenti.polito.it::2c6a6994-749a-46da-a9cf-6c6b6bb4c573" providerId="AD" clId="Web-{90D5B3DA-E76C-4A81-9A8B-52B34159ED8E}" dt="2023-05-09T12:59:30.173" v="15"/>
          <ac:picMkLst>
            <pc:docMk/>
            <pc:sldMk cId="1904998559" sldId="357"/>
            <ac:picMk id="5" creationId="{EED9C570-9AC7-E8ED-C717-6AB3DC0725CC}"/>
          </ac:picMkLst>
        </pc:picChg>
        <pc:picChg chg="add del mod">
          <ac:chgData name="CHEN JINGSI" userId="S::s296135@studenti.polito.it::2c6a6994-749a-46da-a9cf-6c6b6bb4c573" providerId="AD" clId="Web-{90D5B3DA-E76C-4A81-9A8B-52B34159ED8E}" dt="2023-05-09T13:01:15.070" v="25"/>
          <ac:picMkLst>
            <pc:docMk/>
            <pc:sldMk cId="1904998559" sldId="357"/>
            <ac:picMk id="6" creationId="{326FE1CE-DC41-CC9E-4065-CCFBE05F7D7A}"/>
          </ac:picMkLst>
        </pc:picChg>
        <pc:picChg chg="mod">
          <ac:chgData name="CHEN JINGSI" userId="S::s296135@studenti.polito.it::2c6a6994-749a-46da-a9cf-6c6b6bb4c573" providerId="AD" clId="Web-{90D5B3DA-E76C-4A81-9A8B-52B34159ED8E}" dt="2023-05-09T12:57:07.587" v="9" actId="1076"/>
          <ac:picMkLst>
            <pc:docMk/>
            <pc:sldMk cId="1904998559" sldId="357"/>
            <ac:picMk id="8" creationId="{B628FD73-96D4-5726-7474-514A9A7E53DC}"/>
          </ac:picMkLst>
        </pc:picChg>
        <pc:picChg chg="mod">
          <ac:chgData name="CHEN JINGSI" userId="S::s296135@studenti.polito.it::2c6a6994-749a-46da-a9cf-6c6b6bb4c573" providerId="AD" clId="Web-{90D5B3DA-E76C-4A81-9A8B-52B34159ED8E}" dt="2023-05-09T12:58:46.843" v="14" actId="1076"/>
          <ac:picMkLst>
            <pc:docMk/>
            <pc:sldMk cId="1904998559" sldId="357"/>
            <ac:picMk id="20" creationId="{48CBD229-16E4-FDFF-706B-5E66703AE618}"/>
          </ac:picMkLst>
        </pc:picChg>
      </pc:sldChg>
    </pc:docChg>
  </pc:docChgLst>
  <pc:docChgLst>
    <pc:chgData name="YIN JUN" userId="S::s296134@studenti.polito.it::40f53ba7-6859-4e15-b6a0-4f636ac10741" providerId="AD" clId="Web-{131526D3-22FA-4356-8B98-D80CBFA79F6E}"/>
    <pc:docChg chg="modSld">
      <pc:chgData name="YIN JUN" userId="S::s296134@studenti.polito.it::40f53ba7-6859-4e15-b6a0-4f636ac10741" providerId="AD" clId="Web-{131526D3-22FA-4356-8B98-D80CBFA79F6E}" dt="2023-05-10T08:01:34.856" v="41"/>
      <pc:docMkLst>
        <pc:docMk/>
      </pc:docMkLst>
      <pc:sldChg chg="modSp">
        <pc:chgData name="YIN JUN" userId="S::s296134@studenti.polito.it::40f53ba7-6859-4e15-b6a0-4f636ac10741" providerId="AD" clId="Web-{131526D3-22FA-4356-8B98-D80CBFA79F6E}" dt="2023-05-10T08:01:34.856" v="41"/>
        <pc:sldMkLst>
          <pc:docMk/>
          <pc:sldMk cId="2954245266" sldId="355"/>
        </pc:sldMkLst>
        <pc:graphicFrameChg chg="mod modGraphic">
          <ac:chgData name="YIN JUN" userId="S::s296134@studenti.polito.it::40f53ba7-6859-4e15-b6a0-4f636ac10741" providerId="AD" clId="Web-{131526D3-22FA-4356-8B98-D80CBFA79F6E}" dt="2023-05-10T08:01:34.856" v="41"/>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B2A09156-5225-459F-8780-2D25B25C9360}"/>
    <pc:docChg chg="modSld">
      <pc:chgData name="CHEN JINGSI" userId="S::s296135@studenti.polito.it::2c6a6994-749a-46da-a9cf-6c6b6bb4c573" providerId="AD" clId="Web-{B2A09156-5225-459F-8780-2D25B25C9360}" dt="2023-05-09T13:02:45.464" v="3" actId="14100"/>
      <pc:docMkLst>
        <pc:docMk/>
      </pc:docMkLst>
      <pc:sldChg chg="addSp modSp">
        <pc:chgData name="CHEN JINGSI" userId="S::s296135@studenti.polito.it::2c6a6994-749a-46da-a9cf-6c6b6bb4c573" providerId="AD" clId="Web-{B2A09156-5225-459F-8780-2D25B25C9360}" dt="2023-05-09T13:02:45.464" v="3" actId="14100"/>
        <pc:sldMkLst>
          <pc:docMk/>
          <pc:sldMk cId="1904998559" sldId="357"/>
        </pc:sldMkLst>
        <pc:picChg chg="add mod">
          <ac:chgData name="CHEN JINGSI" userId="S::s296135@studenti.polito.it::2c6a6994-749a-46da-a9cf-6c6b6bb4c573" providerId="AD" clId="Web-{B2A09156-5225-459F-8780-2D25B25C9360}" dt="2023-05-09T13:02:45.464" v="3" actId="14100"/>
          <ac:picMkLst>
            <pc:docMk/>
            <pc:sldMk cId="1904998559" sldId="357"/>
            <ac:picMk id="5" creationId="{4121424B-A53C-054F-2FD3-327174D22144}"/>
          </ac:picMkLst>
        </pc:picChg>
      </pc:sldChg>
    </pc:docChg>
  </pc:docChgLst>
  <pc:docChgLst>
    <pc:chgData name="Li  Yangshihao" userId="S::s302568@studenti.polito.it::ee48da2e-17a2-4953-b1e7-564eeca1e514" providerId="AD" clId="Web-{BE7BFC32-FBB1-4AF4-918C-B1EAA787B413}"/>
    <pc:docChg chg="modSld">
      <pc:chgData name="Li  Yangshihao" userId="S::s302568@studenti.polito.it::ee48da2e-17a2-4953-b1e7-564eeca1e514" providerId="AD" clId="Web-{BE7BFC32-FBB1-4AF4-918C-B1EAA787B413}" dt="2023-05-09T20:29:31.975" v="555" actId="1076"/>
      <pc:docMkLst>
        <pc:docMk/>
      </pc:docMkLst>
      <pc:sldChg chg="addSp delSp modSp">
        <pc:chgData name="Li  Yangshihao" userId="S::s302568@studenti.polito.it::ee48da2e-17a2-4953-b1e7-564eeca1e514" providerId="AD" clId="Web-{BE7BFC32-FBB1-4AF4-918C-B1EAA787B413}" dt="2023-05-09T20:06:23.319" v="39" actId="1076"/>
        <pc:sldMkLst>
          <pc:docMk/>
          <pc:sldMk cId="126589775" sldId="345"/>
        </pc:sldMkLst>
        <pc:spChg chg="mod">
          <ac:chgData name="Li  Yangshihao" userId="S::s302568@studenti.polito.it::ee48da2e-17a2-4953-b1e7-564eeca1e514" providerId="AD" clId="Web-{BE7BFC32-FBB1-4AF4-918C-B1EAA787B413}" dt="2023-05-09T20:03:56.236" v="20" actId="14100"/>
          <ac:spMkLst>
            <pc:docMk/>
            <pc:sldMk cId="126589775" sldId="345"/>
            <ac:spMk id="7" creationId="{3B86F339-C48E-7335-81B4-1B1FFF81CD19}"/>
          </ac:spMkLst>
        </pc:spChg>
        <pc:picChg chg="add mod">
          <ac:chgData name="Li  Yangshihao" userId="S::s302568@studenti.polito.it::ee48da2e-17a2-4953-b1e7-564eeca1e514" providerId="AD" clId="Web-{BE7BFC32-FBB1-4AF4-918C-B1EAA787B413}" dt="2023-05-09T20:05:35.083" v="27" actId="1076"/>
          <ac:picMkLst>
            <pc:docMk/>
            <pc:sldMk cId="126589775" sldId="345"/>
            <ac:picMk id="3" creationId="{8FFAA7A7-E11F-C850-FEC0-1BAD51904BB2}"/>
          </ac:picMkLst>
        </pc:picChg>
        <pc:picChg chg="add mod">
          <ac:chgData name="Li  Yangshihao" userId="S::s302568@studenti.polito.it::ee48da2e-17a2-4953-b1e7-564eeca1e514" providerId="AD" clId="Web-{BE7BFC32-FBB1-4AF4-918C-B1EAA787B413}" dt="2023-05-09T20:05:50.474" v="31" actId="1076"/>
          <ac:picMkLst>
            <pc:docMk/>
            <pc:sldMk cId="126589775" sldId="345"/>
            <ac:picMk id="5" creationId="{AC7385EA-A399-A8EF-8F9C-776877C82F95}"/>
          </ac:picMkLst>
        </pc:picChg>
        <pc:picChg chg="add mod">
          <ac:chgData name="Li  Yangshihao" userId="S::s302568@studenti.polito.it::ee48da2e-17a2-4953-b1e7-564eeca1e514" providerId="AD" clId="Web-{BE7BFC32-FBB1-4AF4-918C-B1EAA787B413}" dt="2023-05-09T20:06:20.803" v="38" actId="1076"/>
          <ac:picMkLst>
            <pc:docMk/>
            <pc:sldMk cId="126589775" sldId="345"/>
            <ac:picMk id="6" creationId="{CC9420EF-B350-5815-183C-29E246732629}"/>
          </ac:picMkLst>
        </pc:picChg>
        <pc:picChg chg="del">
          <ac:chgData name="Li  Yangshihao" userId="S::s302568@studenti.polito.it::ee48da2e-17a2-4953-b1e7-564eeca1e514" providerId="AD" clId="Web-{BE7BFC32-FBB1-4AF4-918C-B1EAA787B413}" dt="2023-05-09T20:04:58.301" v="21"/>
          <ac:picMkLst>
            <pc:docMk/>
            <pc:sldMk cId="126589775" sldId="345"/>
            <ac:picMk id="9" creationId="{F8BE53EE-9E6C-457C-31D0-6F27458CDB19}"/>
          </ac:picMkLst>
        </pc:picChg>
        <pc:picChg chg="mod">
          <ac:chgData name="Li  Yangshihao" userId="S::s302568@studenti.polito.it::ee48da2e-17a2-4953-b1e7-564eeca1e514" providerId="AD" clId="Web-{BE7BFC32-FBB1-4AF4-918C-B1EAA787B413}" dt="2023-05-09T20:06:23.319" v="39" actId="1076"/>
          <ac:picMkLst>
            <pc:docMk/>
            <pc:sldMk cId="126589775" sldId="345"/>
            <ac:picMk id="10" creationId="{5903794A-3D2D-133F-ABD7-5BBE56C50851}"/>
          </ac:picMkLst>
        </pc:picChg>
      </pc:sldChg>
      <pc:sldChg chg="addSp delSp modSp">
        <pc:chgData name="Li  Yangshihao" userId="S::s302568@studenti.polito.it::ee48da2e-17a2-4953-b1e7-564eeca1e514" providerId="AD" clId="Web-{BE7BFC32-FBB1-4AF4-918C-B1EAA787B413}" dt="2023-05-09T20:29:31.975" v="555" actId="1076"/>
        <pc:sldMkLst>
          <pc:docMk/>
          <pc:sldMk cId="2954245266" sldId="355"/>
        </pc:sldMkLst>
        <pc:graphicFrameChg chg="add del mod modGraphic">
          <ac:chgData name="Li  Yangshihao" userId="S::s302568@studenti.polito.it::ee48da2e-17a2-4953-b1e7-564eeca1e514" providerId="AD" clId="Web-{BE7BFC32-FBB1-4AF4-918C-B1EAA787B413}" dt="2023-05-09T20:09:08.840" v="122"/>
          <ac:graphicFrameMkLst>
            <pc:docMk/>
            <pc:sldMk cId="2954245266" sldId="355"/>
            <ac:graphicFrameMk id="6" creationId="{CDB85DE8-8618-13D0-861E-65A6D0FF7471}"/>
          </ac:graphicFrameMkLst>
        </pc:graphicFrameChg>
        <pc:graphicFrameChg chg="add mod modGraphic">
          <ac:chgData name="Li  Yangshihao" userId="S::s302568@studenti.polito.it::ee48da2e-17a2-4953-b1e7-564eeca1e514" providerId="AD" clId="Web-{BE7BFC32-FBB1-4AF4-918C-B1EAA787B413}" dt="2023-05-09T20:29:31.975" v="555" actId="1076"/>
          <ac:graphicFrameMkLst>
            <pc:docMk/>
            <pc:sldMk cId="2954245266" sldId="355"/>
            <ac:graphicFrameMk id="7" creationId="{7D8A467F-B93F-3591-D4D3-C24F8692036A}"/>
          </ac:graphicFrameMkLst>
        </pc:graphicFrameChg>
        <pc:picChg chg="add del mod">
          <ac:chgData name="Li  Yangshihao" userId="S::s302568@studenti.polito.it::ee48da2e-17a2-4953-b1e7-564eeca1e514" providerId="AD" clId="Web-{BE7BFC32-FBB1-4AF4-918C-B1EAA787B413}" dt="2023-05-09T20:05:55.349" v="32"/>
          <ac:picMkLst>
            <pc:docMk/>
            <pc:sldMk cId="2954245266" sldId="355"/>
            <ac:picMk id="3" creationId="{BB9053E6-376F-2BB4-471D-61B81D54DC1B}"/>
          </ac:picMkLst>
        </pc:picChg>
        <pc:picChg chg="add del mod">
          <ac:chgData name="Li  Yangshihao" userId="S::s302568@studenti.polito.it::ee48da2e-17a2-4953-b1e7-564eeca1e514" providerId="AD" clId="Web-{BE7BFC32-FBB1-4AF4-918C-B1EAA787B413}" dt="2023-05-09T20:05:45.333" v="29"/>
          <ac:picMkLst>
            <pc:docMk/>
            <pc:sldMk cId="2954245266" sldId="355"/>
            <ac:picMk id="5" creationId="{052FACA0-258B-0FF1-6B6E-904C5B7D403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2024/3/18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238887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2024/3/18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4027872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03823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1856374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68463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1309495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1.</a:t>
            </a:r>
            <a:r>
              <a:rPr kumimoji="1" lang="zh-CN" altLang="en-US" dirty="0"/>
              <a:t> </a:t>
            </a:r>
            <a:r>
              <a:rPr kumimoji="1" lang="en-US" altLang="zh-CN" dirty="0"/>
              <a:t>not</a:t>
            </a:r>
            <a:r>
              <a:rPr kumimoji="1" lang="zh-CN" altLang="en-US" dirty="0"/>
              <a:t> </a:t>
            </a:r>
            <a:r>
              <a:rPr kumimoji="1" lang="en-US" altLang="zh-CN" dirty="0"/>
              <a:t>mix</a:t>
            </a:r>
            <a:r>
              <a:rPr kumimoji="1" lang="zh-CN" altLang="en-US" dirty="0"/>
              <a:t> </a:t>
            </a:r>
            <a:r>
              <a:rPr kumimoji="1" lang="en-US" altLang="zh-CN" dirty="0"/>
              <a:t>with</a:t>
            </a:r>
            <a:r>
              <a:rPr kumimoji="1" lang="zh-CN" altLang="en-US" dirty="0"/>
              <a:t> </a:t>
            </a:r>
            <a:r>
              <a:rPr kumimoji="1" lang="en-US" altLang="zh-CN" dirty="0"/>
              <a:t>the</a:t>
            </a:r>
            <a:r>
              <a:rPr kumimoji="1" lang="zh-CN" altLang="en-US" dirty="0"/>
              <a:t> </a:t>
            </a:r>
            <a:r>
              <a:rPr kumimoji="1" lang="en-US" altLang="zh-CN" dirty="0" err="1"/>
              <a:t>pue</a:t>
            </a:r>
            <a:r>
              <a:rPr kumimoji="1" lang="en-US" altLang="zh-CN" dirty="0"/>
              <a:t>(for</a:t>
            </a:r>
            <a:r>
              <a:rPr kumimoji="1" lang="zh-CN" altLang="en-US" dirty="0"/>
              <a:t> </a:t>
            </a:r>
            <a:r>
              <a:rPr kumimoji="1" lang="en-US" altLang="zh-CN" dirty="0"/>
              <a:t>now)</a:t>
            </a:r>
          </a:p>
          <a:p>
            <a:r>
              <a:rPr kumimoji="1" lang="en-US" altLang="zh-CN" dirty="0"/>
              <a:t>focusing</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computation</a:t>
            </a:r>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3296124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873066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check</a:t>
            </a:r>
            <a:r>
              <a:rPr kumimoji="1" lang="zh-CN" altLang="en-US" dirty="0"/>
              <a:t> </a:t>
            </a:r>
            <a:r>
              <a:rPr kumimoji="1" lang="en-US" altLang="zh-CN" dirty="0"/>
              <a:t>why</a:t>
            </a:r>
            <a:r>
              <a:rPr kumimoji="1" lang="zh-CN" altLang="en-US" dirty="0"/>
              <a:t> </a:t>
            </a:r>
            <a:r>
              <a:rPr kumimoji="1" lang="en-US" altLang="zh-CN" dirty="0"/>
              <a:t>the</a:t>
            </a:r>
            <a:r>
              <a:rPr kumimoji="1" lang="zh-CN" altLang="en-US" dirty="0"/>
              <a:t> </a:t>
            </a:r>
            <a:r>
              <a:rPr kumimoji="1" lang="en-US" altLang="zh-CN" dirty="0"/>
              <a:t>time</a:t>
            </a:r>
            <a:r>
              <a:rPr kumimoji="1" lang="zh-CN" altLang="en-US" dirty="0"/>
              <a:t> </a:t>
            </a:r>
            <a:r>
              <a:rPr kumimoji="1" lang="en-US" altLang="zh-CN" dirty="0"/>
              <a:t>is</a:t>
            </a:r>
            <a:r>
              <a:rPr kumimoji="1" lang="zh-CN" altLang="en-US" dirty="0"/>
              <a:t> </a:t>
            </a:r>
            <a:r>
              <a:rPr kumimoji="1" lang="en-US" altLang="zh-CN" dirty="0"/>
              <a:t>same</a:t>
            </a:r>
            <a:r>
              <a:rPr kumimoji="1" lang="zh-CN" altLang="en-US" dirty="0"/>
              <a:t> </a:t>
            </a:r>
            <a:r>
              <a:rPr kumimoji="1" lang="en-US" altLang="zh-CN" dirty="0"/>
              <a:t>with</a:t>
            </a:r>
            <a:r>
              <a:rPr kumimoji="1" lang="zh-CN" altLang="en-US" dirty="0"/>
              <a:t> </a:t>
            </a:r>
            <a:r>
              <a:rPr kumimoji="1" lang="en-US" altLang="zh-CN" dirty="0"/>
              <a:t>scenario</a:t>
            </a:r>
            <a:r>
              <a:rPr kumimoji="1" lang="zh-CN" altLang="en-US" dirty="0"/>
              <a:t> </a:t>
            </a:r>
            <a:r>
              <a:rPr kumimoji="1" lang="en-US" altLang="zh-CN" dirty="0"/>
              <a:t>2</a:t>
            </a:r>
          </a:p>
          <a:p>
            <a:r>
              <a:rPr kumimoji="1" lang="en-US" altLang="zh-CN" dirty="0"/>
              <a:t>1.datacenter</a:t>
            </a:r>
            <a:r>
              <a:rPr kumimoji="1" lang="zh-CN" altLang="en-US" dirty="0"/>
              <a:t>数据需要验证，对里面的数据的验证</a:t>
            </a:r>
            <a:endParaRPr kumimoji="1" lang="en-US" altLang="zh-CN" dirty="0"/>
          </a:p>
          <a:p>
            <a:r>
              <a:rPr kumimoji="1" lang="en-US" altLang="zh-CN" dirty="0"/>
              <a:t>2.</a:t>
            </a:r>
            <a:r>
              <a:rPr kumimoji="1" lang="zh-CN" altLang="en-US" dirty="0"/>
              <a:t> </a:t>
            </a:r>
            <a:r>
              <a:rPr kumimoji="1" lang="en-US" altLang="zh-CN" dirty="0"/>
              <a:t>battery</a:t>
            </a:r>
            <a:r>
              <a:rPr kumimoji="1" lang="zh-CN" altLang="en-US" dirty="0"/>
              <a:t>部分需要加上损失，通过论文来验证一下损失大概要多少</a:t>
            </a:r>
            <a:endParaRPr kumimoji="1" lang="en-US" altLang="zh-CN" dirty="0"/>
          </a:p>
          <a:p>
            <a:r>
              <a:rPr kumimoji="1" lang="en-US" altLang="zh-CN" dirty="0"/>
              <a:t>3.</a:t>
            </a:r>
            <a:r>
              <a:rPr kumimoji="1" lang="zh-CN" altLang="en-US" dirty="0"/>
              <a:t> </a:t>
            </a:r>
            <a:r>
              <a:rPr kumimoji="1" lang="en-US" altLang="zh-CN" dirty="0"/>
              <a:t>case</a:t>
            </a:r>
            <a:r>
              <a:rPr kumimoji="1" lang="zh-CN" altLang="en-US" dirty="0"/>
              <a:t>考虑到一直用到最高速度的情况下，大概需要多少电能（从电网）</a:t>
            </a:r>
            <a:endParaRPr kumimoji="1" lang="en-US" altLang="zh-CN" dirty="0"/>
          </a:p>
          <a:p>
            <a:r>
              <a:rPr kumimoji="1" lang="en-US" altLang="zh-CN" dirty="0"/>
              <a:t>4.</a:t>
            </a:r>
            <a:r>
              <a:rPr kumimoji="1" lang="zh-CN" altLang="en-US" dirty="0"/>
              <a:t> 考虑经济效应的话，晚上去考虑训练的部分，费用花费的情况是什么样的 </a:t>
            </a:r>
            <a:endParaRPr kumimoji="1" lang="en-US" altLang="zh-CN" dirty="0"/>
          </a:p>
          <a:p>
            <a:r>
              <a:rPr kumimoji="1" lang="en-US" altLang="zh-CN" dirty="0"/>
              <a:t>5.</a:t>
            </a:r>
            <a:r>
              <a:rPr kumimoji="1" lang="zh-CN" altLang="en-US" dirty="0"/>
              <a:t> </a:t>
            </a:r>
            <a:r>
              <a:rPr kumimoji="1" lang="en-US" altLang="zh-CN" dirty="0"/>
              <a:t>3000kWh</a:t>
            </a:r>
            <a:r>
              <a:rPr kumimoji="1" lang="zh-CN" altLang="en-US" dirty="0"/>
              <a:t>能够达到的准确度</a:t>
            </a:r>
            <a:endParaRPr kumimoji="1" lang="en-US" altLang="zh-CN" dirty="0"/>
          </a:p>
          <a:p>
            <a:r>
              <a:rPr kumimoji="1" lang="en-US" altLang="zh-CN" dirty="0"/>
              <a:t>6.</a:t>
            </a:r>
            <a:r>
              <a:rPr kumimoji="1" lang="zh-CN" altLang="en-US" dirty="0"/>
              <a:t> </a:t>
            </a:r>
            <a:r>
              <a:rPr kumimoji="1" lang="en-US" altLang="zh-CN" dirty="0"/>
              <a:t>acc</a:t>
            </a:r>
            <a:r>
              <a:rPr kumimoji="1" lang="zh-CN" altLang="en-US" dirty="0"/>
              <a:t> </a:t>
            </a:r>
            <a:r>
              <a:rPr kumimoji="1" lang="en-US" altLang="zh-CN" dirty="0"/>
              <a:t>&amp;</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&amp;</a:t>
            </a:r>
            <a:r>
              <a:rPr kumimoji="1" lang="zh-CN" altLang="en-US" dirty="0"/>
              <a:t> </a:t>
            </a:r>
            <a:r>
              <a:rPr kumimoji="1" lang="en-US" altLang="zh-CN" dirty="0"/>
              <a:t>time</a:t>
            </a:r>
            <a:r>
              <a:rPr kumimoji="1" lang="zh-CN" altLang="en-US" dirty="0"/>
              <a:t> </a:t>
            </a:r>
            <a:r>
              <a:rPr kumimoji="1" lang="en-US" altLang="zh-CN" dirty="0"/>
              <a:t>&amp;</a:t>
            </a:r>
            <a:r>
              <a:rPr kumimoji="1" lang="zh-CN" altLang="en-US" dirty="0"/>
              <a:t> </a:t>
            </a:r>
            <a:r>
              <a:rPr kumimoji="1" lang="en-US" altLang="zh-CN" dirty="0"/>
              <a:t>price</a:t>
            </a:r>
            <a:r>
              <a:rPr kumimoji="1" lang="zh-CN" altLang="en-US" dirty="0"/>
              <a:t> </a:t>
            </a:r>
            <a:r>
              <a:rPr kumimoji="1" lang="en-US" altLang="zh-CN" dirty="0"/>
              <a:t>relation</a:t>
            </a:r>
          </a:p>
          <a:p>
            <a:r>
              <a:rPr kumimoji="1" lang="en-US" altLang="zh-CN" dirty="0"/>
              <a:t>7.</a:t>
            </a:r>
            <a:r>
              <a:rPr kumimoji="1" lang="zh-CN" altLang="en-US" dirty="0"/>
              <a:t> 目前先不考虑</a:t>
            </a:r>
            <a:r>
              <a:rPr kumimoji="1" lang="en-US" altLang="zh-CN" dirty="0"/>
              <a:t>PUE</a:t>
            </a:r>
            <a:r>
              <a:rPr kumimoji="1" lang="zh-CN" altLang="en-US" dirty="0"/>
              <a:t>的事情，之后再加入</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2874750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2841332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620152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313692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1797277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2580388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271059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2241020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901E5-8A87-0E1A-B252-C3683DD232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E253AE-6910-98F6-2D73-A5007609F89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D08518-6541-C5C2-5B4A-B129D49E6653}"/>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45A83EC-5B92-79E5-67EC-D396E6E44202}"/>
              </a:ext>
            </a:extLst>
          </p:cNvPr>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2785074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2024/3/18</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2024/3/18</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2024/3/18</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6489D9C7-5DC6-4263-87FF-7C99F6FB63C3}" type="datetime1">
              <a:rPr lang="zh-CN" altLang="en-US" smtClean="0"/>
              <a:t>2024/3/18</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2024/3/18</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2024/3/18</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F6DE2F0B-553A-0F46-B53A-381754DB6C4C}" type="datetime1">
              <a:rPr lang="zh-CN" altLang="en-US" smtClean="0"/>
              <a:t>2024/3/18</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65" r:id="rId8"/>
    <p:sldLayoutId id="2147483666" r:id="rId9"/>
    <p:sldLayoutId id="2147483667" r:id="rId10"/>
    <p:sldLayoutId id="2147483668" r:id="rId11"/>
    <p:sldLayoutId id="2147483669" r:id="rId12"/>
    <p:sldLayoutId id="2147483670" r:id="rId13"/>
    <p:sldLayoutId id="2147483671" r:id="rId14"/>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2024/3/18</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60" r:id="rId4"/>
    <p:sldLayoutId id="2147483661" r:id="rId5"/>
    <p:sldLayoutId id="2147483662" r:id="rId6"/>
    <p:sldLayoutId id="2147483663" r:id="rId7"/>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xml"/><Relationship Id="rId7" Type="http://schemas.openxmlformats.org/officeDocument/2006/relationships/image" Target="../media/image4.emf"/><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oleObject" Target="../embeddings/oleObject1.bin"/><Relationship Id="rId5" Type="http://schemas.openxmlformats.org/officeDocument/2006/relationships/notesSlide" Target="../notesSlides/notesSlide1.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7.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4.xml"/><Relationship Id="rId7" Type="http://schemas.openxmlformats.org/officeDocument/2006/relationships/image" Target="../media/image5.png"/><Relationship Id="rId2" Type="http://schemas.openxmlformats.org/officeDocument/2006/relationships/tags" Target="../tags/tag3.xml"/><Relationship Id="rId1" Type="http://schemas.openxmlformats.org/officeDocument/2006/relationships/themeOverride" Target="../theme/themeOverride2.x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slideLayout" Target="../slideLayouts/slideLayout9.xml"/><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标题 3"/>
          <p:cNvSpPr>
            <a:spLocks noGrp="1"/>
          </p:cNvSpPr>
          <p:nvPr>
            <p:ph type="title"/>
          </p:nvPr>
        </p:nvSpPr>
        <p:spPr>
          <a:xfrm>
            <a:off x="906776" y="2169043"/>
            <a:ext cx="5346078" cy="1343076"/>
          </a:xfrm>
        </p:spPr>
        <p:txBody>
          <a:bodyPr>
            <a:normAutofit fontScale="90000"/>
          </a:bodyPr>
          <a:lstStyle/>
          <a:p>
            <a:r>
              <a:rPr kumimoji="1" lang="en-US" altLang="zh-CN" sz="3200" dirty="0">
                <a:sym typeface="+mn-ea"/>
              </a:rPr>
              <a:t>Analysis of the energy sustainability of Machine Learning algorithms</a:t>
            </a:r>
            <a:endParaRPr lang="en-US" altLang="zh-CN" sz="3200" dirty="0">
              <a:cs typeface="Arial"/>
            </a:endParaRPr>
          </a:p>
        </p:txBody>
      </p:sp>
      <p:sp>
        <p:nvSpPr>
          <p:cNvPr id="11" name="文本占位符 5">
            <a:extLst>
              <a:ext uri="{FF2B5EF4-FFF2-40B4-BE49-F238E27FC236}">
                <a16:creationId xmlns:a16="http://schemas.microsoft.com/office/drawing/2014/main" id="{33C6CE68-C2C1-F282-524E-5539C7E285BE}"/>
              </a:ext>
            </a:extLst>
          </p:cNvPr>
          <p:cNvSpPr>
            <a:spLocks noGrp="1"/>
          </p:cNvSpPr>
          <p:nvPr>
            <p:ph type="body" idx="1"/>
          </p:nvPr>
        </p:nvSpPr>
        <p:spPr>
          <a:xfrm>
            <a:off x="906776" y="4035993"/>
            <a:ext cx="2114554" cy="466204"/>
          </a:xfrm>
        </p:spPr>
        <p:txBody>
          <a:bodyPr/>
          <a:lstStyle/>
          <a:p>
            <a:pPr fontAlgn="auto">
              <a:lnSpc>
                <a:spcPts val="800"/>
              </a:lnSpc>
            </a:pPr>
            <a:r>
              <a:rPr lang="en-US" altLang="zh-CN" sz="1400" dirty="0">
                <a:sym typeface="+mn-ea"/>
              </a:rPr>
              <a:t>Students:</a:t>
            </a:r>
          </a:p>
          <a:p>
            <a:pPr>
              <a:lnSpc>
                <a:spcPts val="800"/>
              </a:lnSpc>
            </a:pPr>
            <a:r>
              <a:rPr lang="zh-CN" altLang="en-US" sz="1400" dirty="0">
                <a:sym typeface="+mn-ea"/>
              </a:rPr>
              <a:t>                </a:t>
            </a:r>
            <a:r>
              <a:rPr lang="en-US" altLang="zh-CN" sz="1400" dirty="0">
                <a:sym typeface="+mn-ea"/>
              </a:rPr>
              <a:t>Yin Jun</a:t>
            </a:r>
            <a:endParaRPr lang="en-US" altLang="zh-CN" sz="1400" dirty="0">
              <a:cs typeface="Arial"/>
            </a:endParaRPr>
          </a:p>
        </p:txBody>
      </p:sp>
      <p:cxnSp>
        <p:nvCxnSpPr>
          <p:cNvPr id="21" name="直接连接符 20"/>
          <p:cNvCxnSpPr/>
          <p:nvPr/>
        </p:nvCxnSpPr>
        <p:spPr>
          <a:xfrm>
            <a:off x="669925" y="934085"/>
            <a:ext cx="5715" cy="14344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sp>
        <p:nvSpPr>
          <p:cNvPr id="12" name="文本框 11">
            <a:extLst>
              <a:ext uri="{FF2B5EF4-FFF2-40B4-BE49-F238E27FC236}">
                <a16:creationId xmlns:a16="http://schemas.microsoft.com/office/drawing/2014/main" id="{8E874E43-FE07-F756-0A26-33F5EA3900EA}"/>
              </a:ext>
            </a:extLst>
          </p:cNvPr>
          <p:cNvSpPr txBox="1"/>
          <p:nvPr/>
        </p:nvSpPr>
        <p:spPr>
          <a:xfrm>
            <a:off x="3299909" y="4035993"/>
            <a:ext cx="2716095" cy="671787"/>
          </a:xfrm>
          <a:prstGeom prst="rect">
            <a:avLst/>
          </a:prstGeom>
          <a:noFill/>
        </p:spPr>
        <p:txBody>
          <a:bodyPr wrap="square" rtlCol="0">
            <a:spAutoFit/>
          </a:bodyPr>
          <a:lstStyle/>
          <a:p>
            <a:pPr defTabSz="913765">
              <a:lnSpc>
                <a:spcPts val="800"/>
              </a:lnSpc>
              <a:spcBef>
                <a:spcPts val="1000"/>
              </a:spcBef>
            </a:pPr>
            <a:r>
              <a:rPr lang="en-US" altLang="zh-CN" sz="1400" dirty="0">
                <a:solidFill>
                  <a:schemeClr val="bg1"/>
                </a:solidFill>
              </a:rPr>
              <a:t>Tutors:</a:t>
            </a:r>
            <a:r>
              <a:rPr lang="zh-CN" altLang="en-US" sz="1400" dirty="0">
                <a:solidFill>
                  <a:schemeClr val="bg1"/>
                </a:solidFill>
              </a:rPr>
              <a:t>   </a:t>
            </a:r>
            <a:endParaRPr lang="en-US" altLang="zh-CN" sz="1400" dirty="0">
              <a:solidFill>
                <a:schemeClr val="bg1"/>
              </a:solidFill>
            </a:endParaRPr>
          </a:p>
          <a:p>
            <a:pPr defTabSz="913765">
              <a:lnSpc>
                <a:spcPts val="800"/>
              </a:lnSpc>
              <a:spcBef>
                <a:spcPts val="1000"/>
              </a:spcBef>
            </a:pPr>
            <a:r>
              <a:rPr lang="en-US" altLang="zh-CN" sz="1400" dirty="0">
                <a:solidFill>
                  <a:schemeClr val="bg1"/>
                </a:solidFill>
              </a:rPr>
              <a:t>              Prof.</a:t>
            </a:r>
            <a:r>
              <a:rPr lang="zh-CN" altLang="en-US" sz="1400" dirty="0">
                <a:solidFill>
                  <a:schemeClr val="bg1"/>
                </a:solidFill>
              </a:rPr>
              <a:t> </a:t>
            </a:r>
            <a:r>
              <a:rPr lang="en-US" altLang="zh-CN" sz="1400" dirty="0" err="1">
                <a:solidFill>
                  <a:schemeClr val="bg1"/>
                </a:solidFill>
              </a:rPr>
              <a:t>Meo</a:t>
            </a:r>
            <a:r>
              <a:rPr lang="zh-CN" altLang="en-US" sz="1400" dirty="0">
                <a:solidFill>
                  <a:schemeClr val="bg1"/>
                </a:solidFill>
              </a:rPr>
              <a:t> </a:t>
            </a:r>
            <a:r>
              <a:rPr lang="en-US" altLang="zh-CN" sz="1400" dirty="0">
                <a:solidFill>
                  <a:schemeClr val="bg1"/>
                </a:solidFill>
              </a:rPr>
              <a:t>Michela</a:t>
            </a:r>
          </a:p>
          <a:p>
            <a:pPr defTabSz="913765">
              <a:lnSpc>
                <a:spcPts val="800"/>
              </a:lnSpc>
              <a:spcBef>
                <a:spcPts val="1000"/>
              </a:spcBef>
            </a:pPr>
            <a:r>
              <a:rPr lang="en-US" altLang="zh-CN" sz="1400" dirty="0">
                <a:solidFill>
                  <a:schemeClr val="bg1"/>
                </a:solidFill>
              </a:rPr>
              <a:t>              Prof. </a:t>
            </a:r>
            <a:r>
              <a:rPr lang="en-US" altLang="zh-CN" sz="1400" dirty="0" err="1">
                <a:solidFill>
                  <a:schemeClr val="bg1"/>
                </a:solidFill>
              </a:rPr>
              <a:t>Vallero</a:t>
            </a:r>
            <a:r>
              <a:rPr lang="zh-CN" altLang="en-US" sz="1400" dirty="0">
                <a:solidFill>
                  <a:schemeClr val="bg1"/>
                </a:solidFill>
              </a:rPr>
              <a:t> </a:t>
            </a:r>
            <a:r>
              <a:rPr lang="en-US" altLang="zh-CN" sz="1400" dirty="0">
                <a:solidFill>
                  <a:schemeClr val="bg1"/>
                </a:solidFill>
              </a:rPr>
              <a:t>Greta</a:t>
            </a:r>
          </a:p>
        </p:txBody>
      </p:sp>
      <p:sp>
        <p:nvSpPr>
          <p:cNvPr id="5" name="文本框 4">
            <a:extLst>
              <a:ext uri="{FF2B5EF4-FFF2-40B4-BE49-F238E27FC236}">
                <a16:creationId xmlns:a16="http://schemas.microsoft.com/office/drawing/2014/main" id="{4C51D62C-5F52-EF1C-138B-041679BB5F94}"/>
              </a:ext>
            </a:extLst>
          </p:cNvPr>
          <p:cNvSpPr txBox="1"/>
          <p:nvPr/>
        </p:nvSpPr>
        <p:spPr>
          <a:xfrm>
            <a:off x="5329413" y="6309310"/>
            <a:ext cx="1305303" cy="338554"/>
          </a:xfrm>
          <a:prstGeom prst="rect">
            <a:avLst/>
          </a:prstGeom>
          <a:noFill/>
        </p:spPr>
        <p:txBody>
          <a:bodyPr wrap="square" lIns="91440" tIns="45720" rIns="91440" bIns="45720" rtlCol="0" anchor="t">
            <a:spAutoFit/>
          </a:bodyPr>
          <a:lstStyle/>
          <a:p>
            <a:r>
              <a:rPr kumimoji="1" lang="en-US" altLang="zh-CN" sz="1600" dirty="0"/>
              <a:t>23/10/2023</a:t>
            </a:r>
            <a:endParaRPr kumimoji="1" lang="zh-CN" altLang="en-US" sz="1600" dirty="0"/>
          </a:p>
        </p:txBody>
      </p:sp>
      <p:pic>
        <p:nvPicPr>
          <p:cNvPr id="6" name="Google Shape;64;p1">
            <a:extLst>
              <a:ext uri="{FF2B5EF4-FFF2-40B4-BE49-F238E27FC236}">
                <a16:creationId xmlns:a16="http://schemas.microsoft.com/office/drawing/2014/main" id="{3123716C-7B7C-1213-1F9D-16B1AC486293}"/>
              </a:ext>
            </a:extLst>
          </p:cNvPr>
          <p:cNvPicPr preferRelativeResize="0"/>
          <p:nvPr/>
        </p:nvPicPr>
        <p:blipFill rotWithShape="1">
          <a:blip r:embed="rId10">
            <a:alphaModFix/>
          </a:blip>
          <a:srcRect/>
          <a:stretch/>
        </p:blipFill>
        <p:spPr>
          <a:xfrm>
            <a:off x="-6350" y="5423535"/>
            <a:ext cx="3292475" cy="1434465"/>
          </a:xfrm>
          <a:prstGeom prst="rect">
            <a:avLst/>
          </a:prstGeom>
          <a:noFill/>
          <a:ln>
            <a:noFill/>
          </a:ln>
        </p:spPr>
      </p:pic>
      <p:sp>
        <p:nvSpPr>
          <p:cNvPr id="16" name="文本框 15">
            <a:extLst>
              <a:ext uri="{FF2B5EF4-FFF2-40B4-BE49-F238E27FC236}">
                <a16:creationId xmlns:a16="http://schemas.microsoft.com/office/drawing/2014/main" id="{1C4E181F-A543-E0B1-0B43-5DD1B6D26ADC}"/>
              </a:ext>
            </a:extLst>
          </p:cNvPr>
          <p:cNvSpPr txBox="1"/>
          <p:nvPr/>
        </p:nvSpPr>
        <p:spPr>
          <a:xfrm>
            <a:off x="5000088" y="5933559"/>
            <a:ext cx="1963952" cy="369332"/>
          </a:xfrm>
          <a:prstGeom prst="rect">
            <a:avLst/>
          </a:prstGeom>
          <a:noFill/>
        </p:spPr>
        <p:txBody>
          <a:bodyPr wrap="square" rtlCol="0">
            <a:spAutoFit/>
          </a:bodyPr>
          <a:lstStyle/>
          <a:p>
            <a:r>
              <a:rPr kumimoji="1" lang="en-US" altLang="zh-CN" dirty="0"/>
              <a:t>First presentation</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6747573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10</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1708180498"/>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11</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aphicFrame>
        <p:nvGraphicFramePr>
          <p:cNvPr id="2" name="表格 1">
            <a:extLst>
              <a:ext uri="{FF2B5EF4-FFF2-40B4-BE49-F238E27FC236}">
                <a16:creationId xmlns:a16="http://schemas.microsoft.com/office/drawing/2014/main" id="{5FE17D5A-BD8E-DF9D-4A59-50EE1E7ECB39}"/>
              </a:ext>
            </a:extLst>
          </p:cNvPr>
          <p:cNvGraphicFramePr>
            <a:graphicFrameLocks noGrp="1"/>
          </p:cNvGraphicFramePr>
          <p:nvPr>
            <p:extLst>
              <p:ext uri="{D42A27DB-BD31-4B8C-83A1-F6EECF244321}">
                <p14:modId xmlns:p14="http://schemas.microsoft.com/office/powerpoint/2010/main" val="1037511967"/>
              </p:ext>
            </p:extLst>
          </p:nvPr>
        </p:nvGraphicFramePr>
        <p:xfrm>
          <a:off x="669925" y="1124751"/>
          <a:ext cx="5576765" cy="4807290"/>
        </p:xfrm>
        <a:graphic>
          <a:graphicData uri="http://schemas.openxmlformats.org/drawingml/2006/table">
            <a:tbl>
              <a:tblPr/>
              <a:tblGrid>
                <a:gridCol w="2236891">
                  <a:extLst>
                    <a:ext uri="{9D8B030D-6E8A-4147-A177-3AD203B41FA5}">
                      <a16:colId xmlns:a16="http://schemas.microsoft.com/office/drawing/2014/main" val="343903670"/>
                    </a:ext>
                  </a:extLst>
                </a:gridCol>
                <a:gridCol w="1669937">
                  <a:extLst>
                    <a:ext uri="{9D8B030D-6E8A-4147-A177-3AD203B41FA5}">
                      <a16:colId xmlns:a16="http://schemas.microsoft.com/office/drawing/2014/main" val="3545710321"/>
                    </a:ext>
                  </a:extLst>
                </a:gridCol>
                <a:gridCol w="1669937">
                  <a:extLst>
                    <a:ext uri="{9D8B030D-6E8A-4147-A177-3AD203B41FA5}">
                      <a16:colId xmlns:a16="http://schemas.microsoft.com/office/drawing/2014/main" val="812341951"/>
                    </a:ext>
                  </a:extLst>
                </a:gridCol>
              </a:tblGrid>
              <a:tr h="148813">
                <a:tc>
                  <a:txBody>
                    <a:bodyPr/>
                    <a:lstStyle/>
                    <a:p>
                      <a:pPr algn="l" fontAlgn="ctr"/>
                      <a:r>
                        <a:rPr lang="en-US" sz="1000" b="0" i="0" u="none" strike="noStrike" dirty="0" err="1">
                          <a:solidFill>
                            <a:srgbClr val="000000"/>
                          </a:solidFill>
                          <a:effectLst/>
                          <a:latin typeface="等线" panose="02010600030101010101" pitchFamily="2" charset="-122"/>
                          <a:ea typeface="等线" panose="02010600030101010101" pitchFamily="2" charset="-122"/>
                        </a:rPr>
                        <a:t>PVWatts</a:t>
                      </a:r>
                      <a:r>
                        <a:rPr lang="en-US" sz="1000" b="0" i="0" u="none" strike="noStrike" dirty="0">
                          <a:solidFill>
                            <a:srgbClr val="000000"/>
                          </a:solidFill>
                          <a:effectLst/>
                          <a:latin typeface="等线" panose="02010600030101010101" pitchFamily="2" charset="-122"/>
                          <a:ea typeface="等线" panose="02010600030101010101" pitchFamily="2" charset="-122"/>
                        </a:rPr>
                        <a:t> Hourly PV Performance Data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267510079"/>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Requested 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turin</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237676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TORINO-CASELLE, ITALY</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26331305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Latitude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45.18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87047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Longitude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7.65</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963514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Elevation (m)</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282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076020832"/>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DC System Size (kW)</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361373781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Module Type</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Standard</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0924724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Array Type</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2-Axis Tracking</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3571816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Tilt (deg)</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74465742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Azimuth (deg)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180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39879785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System Losses (%)</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14.08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4892960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 to AC Size Ratio</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8129979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Inverter Efficiency (%)</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96</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95949988"/>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Ground Coverage Ratio</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665301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Albedo</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From weather file</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771103532"/>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Bifacial</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 (0)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41011159"/>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Monthly Irradiance Loss (%)</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11334260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Jan</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34005902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Feb</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315771578"/>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Mar</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9924208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Apr</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67956490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7541528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June</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953830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July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1803619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Aug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5081568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Sept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927496057"/>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Oct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5114491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Nov</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030623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Dec</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14675714"/>
                  </a:ext>
                </a:extLst>
              </a:tr>
            </a:tbl>
          </a:graphicData>
        </a:graphic>
      </p:graphicFrame>
      <p:pic>
        <p:nvPicPr>
          <p:cNvPr id="7" name="图片 6">
            <a:extLst>
              <a:ext uri="{FF2B5EF4-FFF2-40B4-BE49-F238E27FC236}">
                <a16:creationId xmlns:a16="http://schemas.microsoft.com/office/drawing/2014/main" id="{5DC362E8-932B-F122-AA8A-5ACF1CA15D97}"/>
              </a:ext>
            </a:extLst>
          </p:cNvPr>
          <p:cNvPicPr>
            <a:picLocks noChangeAspect="1"/>
          </p:cNvPicPr>
          <p:nvPr/>
        </p:nvPicPr>
        <p:blipFill>
          <a:blip r:embed="rId4"/>
          <a:stretch>
            <a:fillRect/>
          </a:stretch>
        </p:blipFill>
        <p:spPr>
          <a:xfrm>
            <a:off x="6899276" y="2220106"/>
            <a:ext cx="4521305" cy="3711935"/>
          </a:xfrm>
          <a:prstGeom prst="rect">
            <a:avLst/>
          </a:prstGeom>
        </p:spPr>
      </p:pic>
    </p:spTree>
    <p:extLst>
      <p:ext uri="{BB962C8B-B14F-4D97-AF65-F5344CB8AC3E}">
        <p14:creationId xmlns:p14="http://schemas.microsoft.com/office/powerpoint/2010/main" val="2462105057"/>
      </p:ext>
    </p:extLst>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12</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40513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10000kWh</a:t>
            </a:r>
            <a:endParaRPr kumimoji="1" lang="zh-CN" altLang="en-US" dirty="0"/>
          </a:p>
        </p:txBody>
      </p:sp>
      <p:pic>
        <p:nvPicPr>
          <p:cNvPr id="6" name="图片 5">
            <a:extLst>
              <a:ext uri="{FF2B5EF4-FFF2-40B4-BE49-F238E27FC236}">
                <a16:creationId xmlns:a16="http://schemas.microsoft.com/office/drawing/2014/main" id="{7181C14F-8CF0-094D-CE46-B4BB1E8928F6}"/>
              </a:ext>
            </a:extLst>
          </p:cNvPr>
          <p:cNvPicPr>
            <a:picLocks noChangeAspect="1"/>
          </p:cNvPicPr>
          <p:nvPr/>
        </p:nvPicPr>
        <p:blipFill>
          <a:blip r:embed="rId4"/>
          <a:stretch>
            <a:fillRect/>
          </a:stretch>
        </p:blipFill>
        <p:spPr>
          <a:xfrm>
            <a:off x="660404" y="1398670"/>
            <a:ext cx="4879369" cy="941400"/>
          </a:xfrm>
          <a:prstGeom prst="rect">
            <a:avLst/>
          </a:prstGeom>
        </p:spPr>
      </p:pic>
      <p:pic>
        <p:nvPicPr>
          <p:cNvPr id="9" name="图片 8">
            <a:extLst>
              <a:ext uri="{FF2B5EF4-FFF2-40B4-BE49-F238E27FC236}">
                <a16:creationId xmlns:a16="http://schemas.microsoft.com/office/drawing/2014/main" id="{7B070CCF-69FD-8100-0C78-74D9CCC79A63}"/>
              </a:ext>
            </a:extLst>
          </p:cNvPr>
          <p:cNvPicPr>
            <a:picLocks noChangeAspect="1"/>
          </p:cNvPicPr>
          <p:nvPr/>
        </p:nvPicPr>
        <p:blipFill>
          <a:blip r:embed="rId5"/>
          <a:stretch>
            <a:fillRect/>
          </a:stretch>
        </p:blipFill>
        <p:spPr>
          <a:xfrm>
            <a:off x="7441972" y="4178077"/>
            <a:ext cx="3182891" cy="2458769"/>
          </a:xfrm>
          <a:prstGeom prst="rect">
            <a:avLst/>
          </a:prstGeom>
        </p:spPr>
      </p:pic>
      <p:pic>
        <p:nvPicPr>
          <p:cNvPr id="10" name="图片 9">
            <a:extLst>
              <a:ext uri="{FF2B5EF4-FFF2-40B4-BE49-F238E27FC236}">
                <a16:creationId xmlns:a16="http://schemas.microsoft.com/office/drawing/2014/main" id="{C48E2A39-27DD-D0F3-8F5E-D279C1D1EB8A}"/>
              </a:ext>
            </a:extLst>
          </p:cNvPr>
          <p:cNvPicPr>
            <a:picLocks noChangeAspect="1"/>
          </p:cNvPicPr>
          <p:nvPr/>
        </p:nvPicPr>
        <p:blipFill>
          <a:blip r:embed="rId6"/>
          <a:stretch>
            <a:fillRect/>
          </a:stretch>
        </p:blipFill>
        <p:spPr>
          <a:xfrm>
            <a:off x="7468690" y="1620735"/>
            <a:ext cx="3129457" cy="2455005"/>
          </a:xfrm>
          <a:prstGeom prst="rect">
            <a:avLst/>
          </a:prstGeom>
        </p:spPr>
      </p:pic>
      <p:pic>
        <p:nvPicPr>
          <p:cNvPr id="11" name="图片 10">
            <a:extLst>
              <a:ext uri="{FF2B5EF4-FFF2-40B4-BE49-F238E27FC236}">
                <a16:creationId xmlns:a16="http://schemas.microsoft.com/office/drawing/2014/main" id="{8F43852A-83FA-C8F4-BA37-C493F5B848A5}"/>
              </a:ext>
            </a:extLst>
          </p:cNvPr>
          <p:cNvPicPr>
            <a:picLocks noChangeAspect="1"/>
          </p:cNvPicPr>
          <p:nvPr/>
        </p:nvPicPr>
        <p:blipFill>
          <a:blip r:embed="rId7"/>
          <a:stretch>
            <a:fillRect/>
          </a:stretch>
        </p:blipFill>
        <p:spPr>
          <a:xfrm>
            <a:off x="297851" y="4183550"/>
            <a:ext cx="5958155" cy="1773631"/>
          </a:xfrm>
          <a:prstGeom prst="rect">
            <a:avLst/>
          </a:prstGeom>
        </p:spPr>
      </p:pic>
      <p:sp>
        <p:nvSpPr>
          <p:cNvPr id="12" name="文本框 11">
            <a:extLst>
              <a:ext uri="{FF2B5EF4-FFF2-40B4-BE49-F238E27FC236}">
                <a16:creationId xmlns:a16="http://schemas.microsoft.com/office/drawing/2014/main" id="{C84F7A9B-3C8B-3552-4922-A63585DE9F05}"/>
              </a:ext>
            </a:extLst>
          </p:cNvPr>
          <p:cNvSpPr txBox="1"/>
          <p:nvPr/>
        </p:nvSpPr>
        <p:spPr>
          <a:xfrm>
            <a:off x="2149345" y="5888530"/>
            <a:ext cx="1901483"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hourly</a:t>
            </a:r>
            <a:r>
              <a:rPr kumimoji="1" lang="zh-CN" altLang="en-US" sz="1200" dirty="0"/>
              <a:t> </a:t>
            </a:r>
            <a:r>
              <a:rPr kumimoji="1" lang="en-US" altLang="zh-CN" sz="1200" dirty="0"/>
              <a:t>data</a:t>
            </a:r>
            <a:endParaRPr kumimoji="1" lang="zh-CN" altLang="en-US" sz="1200" dirty="0"/>
          </a:p>
        </p:txBody>
      </p:sp>
      <p:pic>
        <p:nvPicPr>
          <p:cNvPr id="13" name="图片 12">
            <a:extLst>
              <a:ext uri="{FF2B5EF4-FFF2-40B4-BE49-F238E27FC236}">
                <a16:creationId xmlns:a16="http://schemas.microsoft.com/office/drawing/2014/main" id="{E6732A4F-DF88-6738-BE55-BC65EF50F068}"/>
              </a:ext>
            </a:extLst>
          </p:cNvPr>
          <p:cNvPicPr>
            <a:picLocks noChangeAspect="1"/>
          </p:cNvPicPr>
          <p:nvPr/>
        </p:nvPicPr>
        <p:blipFill>
          <a:blip r:embed="rId8"/>
          <a:stretch>
            <a:fillRect/>
          </a:stretch>
        </p:blipFill>
        <p:spPr>
          <a:xfrm>
            <a:off x="732496" y="2239660"/>
            <a:ext cx="4903930" cy="1736279"/>
          </a:xfrm>
          <a:prstGeom prst="rect">
            <a:avLst/>
          </a:prstGeom>
        </p:spPr>
      </p:pic>
      <p:sp>
        <p:nvSpPr>
          <p:cNvPr id="14" name="文本框 13">
            <a:extLst>
              <a:ext uri="{FF2B5EF4-FFF2-40B4-BE49-F238E27FC236}">
                <a16:creationId xmlns:a16="http://schemas.microsoft.com/office/drawing/2014/main" id="{F0755D47-7972-0AE8-D403-9BAF48322E6B}"/>
              </a:ext>
            </a:extLst>
          </p:cNvPr>
          <p:cNvSpPr txBox="1"/>
          <p:nvPr/>
        </p:nvSpPr>
        <p:spPr>
          <a:xfrm>
            <a:off x="2089234" y="3906551"/>
            <a:ext cx="2021707"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monthly</a:t>
            </a:r>
            <a:r>
              <a:rPr kumimoji="1" lang="zh-CN" altLang="en-US" sz="1200" dirty="0"/>
              <a:t> </a:t>
            </a:r>
            <a:r>
              <a:rPr kumimoji="1" lang="en-US" altLang="zh-CN" sz="1200" dirty="0"/>
              <a:t>data</a:t>
            </a:r>
          </a:p>
        </p:txBody>
      </p:sp>
    </p:spTree>
    <p:extLst>
      <p:ext uri="{BB962C8B-B14F-4D97-AF65-F5344CB8AC3E}">
        <p14:creationId xmlns:p14="http://schemas.microsoft.com/office/powerpoint/2010/main" val="4146661170"/>
      </p:ext>
    </p:extLst>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1</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pic>
        <p:nvPicPr>
          <p:cNvPr id="2" name="图片 1">
            <a:extLst>
              <a:ext uri="{FF2B5EF4-FFF2-40B4-BE49-F238E27FC236}">
                <a16:creationId xmlns:a16="http://schemas.microsoft.com/office/drawing/2014/main" id="{EFE8BBA5-DBA5-229C-3359-016E4E161D0F}"/>
              </a:ext>
            </a:extLst>
          </p:cNvPr>
          <p:cNvPicPr>
            <a:picLocks noChangeAspect="1"/>
          </p:cNvPicPr>
          <p:nvPr/>
        </p:nvPicPr>
        <p:blipFill>
          <a:blip r:embed="rId4"/>
          <a:stretch>
            <a:fillRect/>
          </a:stretch>
        </p:blipFill>
        <p:spPr>
          <a:xfrm>
            <a:off x="6423852" y="2910059"/>
            <a:ext cx="4603812" cy="3637579"/>
          </a:xfrm>
          <a:prstGeom prst="rect">
            <a:avLst/>
          </a:prstGeom>
        </p:spPr>
      </p:pic>
      <p:sp>
        <p:nvSpPr>
          <p:cNvPr id="8" name="文本框 7">
            <a:extLst>
              <a:ext uri="{FF2B5EF4-FFF2-40B4-BE49-F238E27FC236}">
                <a16:creationId xmlns:a16="http://schemas.microsoft.com/office/drawing/2014/main" id="{21F54083-E2AC-ABFC-A4D9-BA5BA3D08A9E}"/>
              </a:ext>
            </a:extLst>
          </p:cNvPr>
          <p:cNvSpPr txBox="1"/>
          <p:nvPr/>
        </p:nvSpPr>
        <p:spPr>
          <a:xfrm>
            <a:off x="669924" y="2263727"/>
            <a:ext cx="3892875" cy="646331"/>
          </a:xfrm>
          <a:prstGeom prst="rect">
            <a:avLst/>
          </a:prstGeom>
          <a:noFill/>
        </p:spPr>
        <p:txBody>
          <a:bodyPr wrap="square">
            <a:spAutoFit/>
          </a:bodyPr>
          <a:lstStyle/>
          <a:p>
            <a:r>
              <a:rPr lang="en-US" altLang="zh-CN" dirty="0"/>
              <a:t>7765</a:t>
            </a:r>
            <a:r>
              <a:rPr lang="en-US" altLang="zh-CN" baseline="30000" dirty="0"/>
              <a:t>th</a:t>
            </a:r>
            <a:r>
              <a:rPr lang="zh-CN" altLang="en-US" dirty="0"/>
              <a:t>  </a:t>
            </a:r>
            <a:r>
              <a:rPr lang="en-US" altLang="zh-CN" dirty="0"/>
              <a:t>hour</a:t>
            </a:r>
          </a:p>
          <a:p>
            <a:r>
              <a:rPr lang="en-US" altLang="zh-CN" dirty="0"/>
              <a:t>the day is: 323 the hour is: 13</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4" y="1516527"/>
            <a:ext cx="9361778" cy="646331"/>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endParaRPr kumimoji="1" lang="zh-CN" altLang="en-US" dirty="0"/>
          </a:p>
        </p:txBody>
      </p:sp>
      <p:sp>
        <p:nvSpPr>
          <p:cNvPr id="19" name="文本框 18">
            <a:extLst>
              <a:ext uri="{FF2B5EF4-FFF2-40B4-BE49-F238E27FC236}">
                <a16:creationId xmlns:a16="http://schemas.microsoft.com/office/drawing/2014/main" id="{12F1548B-E1E8-98C9-7C79-6B8C43E44C0E}"/>
              </a:ext>
            </a:extLst>
          </p:cNvPr>
          <p:cNvSpPr txBox="1"/>
          <p:nvPr/>
        </p:nvSpPr>
        <p:spPr>
          <a:xfrm>
            <a:off x="669924" y="6039494"/>
            <a:ext cx="6097112" cy="369332"/>
          </a:xfrm>
          <a:prstGeom prst="rect">
            <a:avLst/>
          </a:prstGeom>
          <a:noFill/>
        </p:spPr>
        <p:txBody>
          <a:bodyPr wrap="square">
            <a:spAutoFit/>
          </a:bodyPr>
          <a:lstStyle/>
          <a:p>
            <a:r>
              <a:rPr lang="en-US" altLang="zh-CN" dirty="0"/>
              <a:t>the total energy consumption is: 13185.2 kWh</a:t>
            </a:r>
            <a:endParaRPr lang="zh-CN" altLang="en-US" dirty="0"/>
          </a:p>
        </p:txBody>
      </p:sp>
      <p:pic>
        <p:nvPicPr>
          <p:cNvPr id="20" name="图片 19">
            <a:extLst>
              <a:ext uri="{FF2B5EF4-FFF2-40B4-BE49-F238E27FC236}">
                <a16:creationId xmlns:a16="http://schemas.microsoft.com/office/drawing/2014/main" id="{E34D1FE5-0287-A94F-0EE7-23D1A4342858}"/>
              </a:ext>
            </a:extLst>
          </p:cNvPr>
          <p:cNvPicPr>
            <a:picLocks noChangeAspect="1"/>
          </p:cNvPicPr>
          <p:nvPr/>
        </p:nvPicPr>
        <p:blipFill>
          <a:blip r:embed="rId5"/>
          <a:stretch>
            <a:fillRect/>
          </a:stretch>
        </p:blipFill>
        <p:spPr>
          <a:xfrm>
            <a:off x="660404" y="3258352"/>
            <a:ext cx="5075136" cy="2201349"/>
          </a:xfrm>
          <a:prstGeom prst="rect">
            <a:avLst/>
          </a:prstGeom>
        </p:spPr>
      </p:pic>
    </p:spTree>
    <p:extLst>
      <p:ext uri="{BB962C8B-B14F-4D97-AF65-F5344CB8AC3E}">
        <p14:creationId xmlns:p14="http://schemas.microsoft.com/office/powerpoint/2010/main" val="1682054526"/>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2</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9924" y="2413595"/>
            <a:ext cx="3892875" cy="646331"/>
          </a:xfrm>
          <a:prstGeom prst="rect">
            <a:avLst/>
          </a:prstGeom>
          <a:noFill/>
        </p:spPr>
        <p:txBody>
          <a:bodyPr wrap="square">
            <a:spAutoFit/>
          </a:bodyPr>
          <a:lstStyle/>
          <a:p>
            <a:r>
              <a:rPr kumimoji="1" lang="en-US" altLang="zh-CN" dirty="0"/>
              <a:t>4960</a:t>
            </a:r>
            <a:r>
              <a:rPr kumimoji="1" lang="en-US" altLang="zh-CN" baseline="30000" dirty="0"/>
              <a:t>th</a:t>
            </a:r>
            <a:r>
              <a:rPr kumimoji="1" lang="zh-CN" altLang="en-US" dirty="0"/>
              <a:t> </a:t>
            </a:r>
            <a:r>
              <a:rPr kumimoji="1" lang="en-US" altLang="zh-CN" dirty="0"/>
              <a:t>hour</a:t>
            </a:r>
          </a:p>
          <a:p>
            <a:r>
              <a:rPr kumimoji="1" lang="en-US" altLang="zh-CN" dirty="0"/>
              <a:t>the day is: 206 the hour is: 16</a:t>
            </a:r>
            <a:endParaRPr kumimoji="1"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0404" y="1451289"/>
            <a:ext cx="9361778"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mainly</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 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upper</a:t>
            </a:r>
            <a:r>
              <a:rPr kumimoji="1" lang="zh-CN" altLang="en-US" dirty="0">
                <a:solidFill>
                  <a:srgbClr val="FF0000"/>
                </a:solidFill>
              </a:rPr>
              <a:t> </a:t>
            </a:r>
            <a:r>
              <a:rPr kumimoji="1" lang="en-US" altLang="zh-CN" dirty="0">
                <a:solidFill>
                  <a:srgbClr val="FF0000"/>
                </a:solidFill>
              </a:rPr>
              <a:t>level</a:t>
            </a:r>
            <a:r>
              <a:rPr kumimoji="1" lang="zh-CN" altLang="en-US" dirty="0">
                <a:solidFill>
                  <a:srgbClr val="FF0000"/>
                </a:solidFill>
              </a:rPr>
              <a:t> </a:t>
            </a:r>
            <a:r>
              <a:rPr kumimoji="1" lang="en-US" altLang="zh-CN" dirty="0">
                <a:solidFill>
                  <a:srgbClr val="FF0000"/>
                </a:solidFill>
              </a:rPr>
              <a:t>by</a:t>
            </a:r>
            <a:r>
              <a:rPr kumimoji="1" lang="zh-CN" altLang="en-US" dirty="0">
                <a:solidFill>
                  <a:srgbClr val="FF0000"/>
                </a:solidFill>
              </a:rPr>
              <a:t> </a:t>
            </a:r>
            <a:r>
              <a:rPr kumimoji="1" lang="en-US" altLang="zh-CN" dirty="0">
                <a:solidFill>
                  <a:srgbClr val="FF0000"/>
                </a:solidFill>
              </a:rPr>
              <a:t>consuming</a:t>
            </a:r>
            <a:r>
              <a:rPr kumimoji="1" lang="zh-CN" altLang="en-US" dirty="0">
                <a:solidFill>
                  <a:srgbClr val="FF0000"/>
                </a:solidFill>
              </a:rPr>
              <a:t> </a:t>
            </a:r>
            <a:r>
              <a:rPr kumimoji="1" lang="en-US" altLang="zh-CN" dirty="0">
                <a:solidFill>
                  <a:srgbClr val="FF0000"/>
                </a:solidFill>
              </a:rPr>
              <a:t>power</a:t>
            </a:r>
            <a:r>
              <a:rPr kumimoji="1" lang="zh-CN" altLang="en-US" dirty="0">
                <a:solidFill>
                  <a:srgbClr val="FF0000"/>
                </a:solidFill>
              </a:rPr>
              <a:t> </a:t>
            </a:r>
            <a:r>
              <a:rPr kumimoji="1" lang="en-US" altLang="zh-CN" dirty="0">
                <a:solidFill>
                  <a:srgbClr val="FF0000"/>
                </a:solidFill>
              </a:rPr>
              <a:t>from</a:t>
            </a:r>
            <a:r>
              <a:rPr kumimoji="1" lang="zh-CN" altLang="en-US" dirty="0">
                <a:solidFill>
                  <a:srgbClr val="FF0000"/>
                </a:solidFill>
              </a:rPr>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grid</a:t>
            </a:r>
            <a:endParaRPr kumimoji="1" lang="zh-CN" altLang="en-US" dirty="0">
              <a:solidFill>
                <a:srgbClr val="FF0000"/>
              </a:solidFill>
            </a:endParaRPr>
          </a:p>
        </p:txBody>
      </p:sp>
      <p:pic>
        <p:nvPicPr>
          <p:cNvPr id="3" name="图片 2">
            <a:extLst>
              <a:ext uri="{FF2B5EF4-FFF2-40B4-BE49-F238E27FC236}">
                <a16:creationId xmlns:a16="http://schemas.microsoft.com/office/drawing/2014/main" id="{D33CA048-AFDB-05C2-4851-ACF77522837F}"/>
              </a:ext>
            </a:extLst>
          </p:cNvPr>
          <p:cNvPicPr>
            <a:picLocks noChangeAspect="1"/>
          </p:cNvPicPr>
          <p:nvPr/>
        </p:nvPicPr>
        <p:blipFill>
          <a:blip r:embed="rId4"/>
          <a:stretch>
            <a:fillRect/>
          </a:stretch>
        </p:blipFill>
        <p:spPr>
          <a:xfrm>
            <a:off x="6924180" y="3050224"/>
            <a:ext cx="3860206" cy="3050039"/>
          </a:xfrm>
          <a:prstGeom prst="rect">
            <a:avLst/>
          </a:prstGeom>
        </p:spPr>
      </p:pic>
      <p:sp>
        <p:nvSpPr>
          <p:cNvPr id="7" name="文本框 6">
            <a:extLst>
              <a:ext uri="{FF2B5EF4-FFF2-40B4-BE49-F238E27FC236}">
                <a16:creationId xmlns:a16="http://schemas.microsoft.com/office/drawing/2014/main" id="{7CD47231-F663-0E82-1156-5C16AA9A4E88}"/>
              </a:ext>
            </a:extLst>
          </p:cNvPr>
          <p:cNvSpPr txBox="1"/>
          <p:nvPr/>
        </p:nvSpPr>
        <p:spPr>
          <a:xfrm>
            <a:off x="719172" y="5928736"/>
            <a:ext cx="6097112" cy="369332"/>
          </a:xfrm>
          <a:prstGeom prst="rect">
            <a:avLst/>
          </a:prstGeom>
          <a:noFill/>
        </p:spPr>
        <p:txBody>
          <a:bodyPr wrap="square">
            <a:spAutoFit/>
          </a:bodyPr>
          <a:lstStyle/>
          <a:p>
            <a:r>
              <a:rPr lang="en-US" altLang="zh-CN" dirty="0"/>
              <a:t>The total power consumed is: 12114.8 kWh</a:t>
            </a:r>
            <a:endParaRPr lang="zh-CN" altLang="en-US" dirty="0"/>
          </a:p>
        </p:txBody>
      </p:sp>
      <p:sp>
        <p:nvSpPr>
          <p:cNvPr id="10" name="文本框 9">
            <a:extLst>
              <a:ext uri="{FF2B5EF4-FFF2-40B4-BE49-F238E27FC236}">
                <a16:creationId xmlns:a16="http://schemas.microsoft.com/office/drawing/2014/main" id="{4B86B5E0-9C3B-A0A0-13E0-DDFA91419B3B}"/>
              </a:ext>
            </a:extLst>
          </p:cNvPr>
          <p:cNvSpPr txBox="1"/>
          <p:nvPr/>
        </p:nvSpPr>
        <p:spPr>
          <a:xfrm>
            <a:off x="719172" y="6369130"/>
            <a:ext cx="7350241" cy="369332"/>
          </a:xfrm>
          <a:prstGeom prst="rect">
            <a:avLst/>
          </a:prstGeom>
          <a:noFill/>
        </p:spPr>
        <p:txBody>
          <a:bodyPr wrap="square">
            <a:spAutoFit/>
          </a:bodyPr>
          <a:lstStyle/>
          <a:p>
            <a:r>
              <a:rPr lang="en-US" altLang="zh-CN" dirty="0"/>
              <a:t>The total energy consumption from the grid is: 2848.87 kWh</a:t>
            </a:r>
            <a:endParaRPr lang="zh-CN" altLang="en-US" dirty="0"/>
          </a:p>
        </p:txBody>
      </p:sp>
      <p:pic>
        <p:nvPicPr>
          <p:cNvPr id="11" name="图片 10">
            <a:extLst>
              <a:ext uri="{FF2B5EF4-FFF2-40B4-BE49-F238E27FC236}">
                <a16:creationId xmlns:a16="http://schemas.microsoft.com/office/drawing/2014/main" id="{7FFF042E-8964-4FE0-0009-A623BBDAF0F4}"/>
              </a:ext>
            </a:extLst>
          </p:cNvPr>
          <p:cNvPicPr>
            <a:picLocks noChangeAspect="1"/>
          </p:cNvPicPr>
          <p:nvPr/>
        </p:nvPicPr>
        <p:blipFill>
          <a:blip r:embed="rId5"/>
          <a:stretch>
            <a:fillRect/>
          </a:stretch>
        </p:blipFill>
        <p:spPr>
          <a:xfrm>
            <a:off x="660404" y="3318229"/>
            <a:ext cx="5016407" cy="2175875"/>
          </a:xfrm>
          <a:prstGeom prst="rect">
            <a:avLst/>
          </a:prstGeom>
        </p:spPr>
      </p:pic>
    </p:spTree>
    <p:extLst>
      <p:ext uri="{BB962C8B-B14F-4D97-AF65-F5344CB8AC3E}">
        <p14:creationId xmlns:p14="http://schemas.microsoft.com/office/powerpoint/2010/main" val="3887951799"/>
      </p:ext>
    </p:extLst>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3</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0404" y="2396914"/>
            <a:ext cx="3892875" cy="646331"/>
          </a:xfrm>
          <a:prstGeom prst="rect">
            <a:avLst/>
          </a:prstGeom>
          <a:noFill/>
        </p:spPr>
        <p:txBody>
          <a:bodyPr wrap="square">
            <a:spAutoFit/>
          </a:bodyPr>
          <a:lstStyle/>
          <a:p>
            <a:r>
              <a:rPr lang="en-US" altLang="zh-CN" dirty="0"/>
              <a:t>4960</a:t>
            </a:r>
            <a:r>
              <a:rPr lang="en-US" altLang="zh-CN" baseline="30000" dirty="0"/>
              <a:t>th</a:t>
            </a:r>
            <a:r>
              <a:rPr lang="zh-CN" altLang="en-US" dirty="0"/>
              <a:t> </a:t>
            </a:r>
            <a:r>
              <a:rPr lang="en-US" altLang="zh-CN" dirty="0"/>
              <a:t>hour</a:t>
            </a:r>
          </a:p>
          <a:p>
            <a:r>
              <a:rPr lang="en-US" altLang="zh-CN" dirty="0"/>
              <a:t>the day is: 206 the hour is: 16</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3" y="1516527"/>
            <a:ext cx="10676645"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at</a:t>
            </a:r>
            <a:r>
              <a:rPr kumimoji="1" lang="zh-CN" altLang="en-US" dirty="0"/>
              <a:t> </a:t>
            </a:r>
            <a:r>
              <a:rPr kumimoji="1" lang="en-US" altLang="zh-CN" dirty="0"/>
              <a:t>each</a:t>
            </a:r>
            <a:r>
              <a:rPr kumimoji="1" lang="zh-CN" altLang="en-US" dirty="0"/>
              <a:t> </a:t>
            </a:r>
            <a:r>
              <a:rPr kumimoji="1" lang="en-US" altLang="zh-CN" dirty="0"/>
              <a:t>time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that</a:t>
            </a:r>
            <a:r>
              <a:rPr kumimoji="1" lang="zh-CN" altLang="en-US" dirty="0"/>
              <a:t> </a:t>
            </a:r>
            <a:r>
              <a:rPr kumimoji="1" lang="en-US" altLang="zh-CN" dirty="0"/>
              <a:t>cannot</a:t>
            </a:r>
            <a:r>
              <a:rPr kumimoji="1" lang="zh-CN" altLang="en-US" dirty="0"/>
              <a:t> </a:t>
            </a:r>
            <a:r>
              <a:rPr kumimoji="1" lang="en-US" altLang="zh-CN" dirty="0"/>
              <a:t>be</a:t>
            </a:r>
            <a:r>
              <a:rPr kumimoji="1" lang="zh-CN" altLang="en-US" dirty="0"/>
              <a:t> </a:t>
            </a:r>
            <a:r>
              <a:rPr kumimoji="1" lang="en-US" altLang="zh-CN" dirty="0"/>
              <a:t>consumed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a:t>
            </a:r>
            <a:r>
              <a:rPr kumimoji="1" lang="zh-CN" altLang="en-US" dirty="0"/>
              <a:t> </a:t>
            </a:r>
            <a:r>
              <a:rPr kumimoji="1" lang="en-US" altLang="zh-CN" dirty="0"/>
              <a:t>to</a:t>
            </a:r>
            <a:r>
              <a:rPr kumimoji="1" lang="zh-CN" altLang="en-US" dirty="0"/>
              <a:t> </a:t>
            </a:r>
            <a:r>
              <a:rPr kumimoji="1" lang="en-US" altLang="zh-CN" dirty="0"/>
              <a:t>an</a:t>
            </a:r>
            <a:r>
              <a:rPr kumimoji="1" lang="zh-CN" altLang="en-US" dirty="0"/>
              <a:t> </a:t>
            </a:r>
            <a:r>
              <a:rPr kumimoji="1" lang="en-US" altLang="zh-CN" dirty="0"/>
              <a:t>ideal</a:t>
            </a:r>
            <a:r>
              <a:rPr kumimoji="1" lang="zh-CN" altLang="en-US" dirty="0"/>
              <a:t> </a:t>
            </a:r>
            <a:r>
              <a:rPr kumimoji="1" lang="en-US" altLang="zh-CN" dirty="0"/>
              <a:t>battery</a:t>
            </a:r>
            <a:r>
              <a:rPr kumimoji="1" lang="zh-CN" altLang="en-US" dirty="0"/>
              <a:t> </a:t>
            </a:r>
            <a:r>
              <a:rPr kumimoji="1" lang="en-US" altLang="zh-CN" dirty="0"/>
              <a:t>with</a:t>
            </a:r>
            <a:r>
              <a:rPr kumimoji="1" lang="zh-CN" altLang="en-US" dirty="0"/>
              <a:t> </a:t>
            </a:r>
            <a:r>
              <a:rPr kumimoji="1" lang="en-US" altLang="zh-CN" dirty="0"/>
              <a:t>no</a:t>
            </a:r>
            <a:r>
              <a:rPr kumimoji="1" lang="zh-CN" altLang="en-US" dirty="0"/>
              <a:t> </a:t>
            </a:r>
            <a:r>
              <a:rPr kumimoji="1" lang="en-US" altLang="zh-CN" dirty="0"/>
              <a:t>upper</a:t>
            </a:r>
            <a:r>
              <a:rPr kumimoji="1" lang="zh-CN" altLang="en-US" dirty="0"/>
              <a:t> </a:t>
            </a:r>
            <a:r>
              <a:rPr kumimoji="1" lang="en-US" altLang="zh-CN" dirty="0"/>
              <a:t>limit,</a:t>
            </a:r>
            <a:r>
              <a:rPr kumimoji="1" lang="zh-CN" altLang="en-US" dirty="0"/>
              <a:t> </a:t>
            </a:r>
            <a:r>
              <a:rPr kumimoji="1" lang="en-US" altLang="zh-CN" dirty="0"/>
              <a:t>when</a:t>
            </a:r>
            <a:r>
              <a:rPr kumimoji="1" lang="zh-CN" altLang="en-US" dirty="0"/>
              <a:t> </a:t>
            </a:r>
            <a:r>
              <a:rPr kumimoji="1" lang="en-US" altLang="zh-CN" dirty="0"/>
              <a:t>the</a:t>
            </a:r>
            <a:r>
              <a:rPr kumimoji="1" lang="zh-CN" altLang="en-US" dirty="0"/>
              <a:t> </a:t>
            </a:r>
            <a:r>
              <a:rPr kumimoji="1" lang="en-US" altLang="zh-CN" dirty="0"/>
              <a:t>energy</a:t>
            </a:r>
            <a:r>
              <a:rPr kumimoji="1" lang="zh-CN" altLang="en-US" dirty="0"/>
              <a:t> </a:t>
            </a:r>
            <a:r>
              <a:rPr kumimoji="1" lang="en-US" altLang="zh-CN" dirty="0"/>
              <a:t>stored</a:t>
            </a:r>
            <a:r>
              <a:rPr kumimoji="1" lang="zh-CN" altLang="en-US" dirty="0"/>
              <a:t> </a:t>
            </a:r>
            <a:r>
              <a:rPr kumimoji="1" lang="en-US" altLang="zh-CN" dirty="0"/>
              <a:t>reaches</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10000Wh,</a:t>
            </a:r>
            <a:r>
              <a:rPr kumimoji="1" lang="zh-CN" altLang="en-US" dirty="0"/>
              <a:t> </a:t>
            </a:r>
            <a:r>
              <a:rPr kumimoji="1" lang="en-US" altLang="zh-CN" dirty="0"/>
              <a:t>the</a:t>
            </a:r>
            <a:r>
              <a:rPr kumimoji="1" lang="zh-CN" altLang="en-US" dirty="0"/>
              <a:t> </a:t>
            </a:r>
            <a:r>
              <a:rPr kumimoji="1" lang="en-US" altLang="zh-CN" dirty="0"/>
              <a:t>battery</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supply</a:t>
            </a:r>
            <a:r>
              <a:rPr kumimoji="1" lang="zh-CN" altLang="en-US" dirty="0"/>
              <a:t> </a:t>
            </a:r>
            <a:r>
              <a:rPr kumimoji="1" lang="en-US" altLang="zh-CN" dirty="0"/>
              <a:t>to</a:t>
            </a:r>
            <a:r>
              <a:rPr kumimoji="1" lang="zh-CN" altLang="en-US" dirty="0"/>
              <a:t> </a:t>
            </a:r>
            <a:r>
              <a:rPr kumimoji="1" lang="en-US" altLang="zh-CN" dirty="0"/>
              <a:t>make</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t>4.0</a:t>
            </a:r>
            <a:r>
              <a:rPr kumimoji="1" lang="zh-CN" altLang="en-US" dirty="0"/>
              <a:t> </a:t>
            </a:r>
            <a:r>
              <a:rPr kumimoji="1" lang="en-US" altLang="zh-CN" dirty="0"/>
              <a:t>mode.</a:t>
            </a:r>
            <a:endParaRPr kumimoji="1" lang="zh-CN" altLang="en-US" dirty="0"/>
          </a:p>
        </p:txBody>
      </p:sp>
      <p:sp>
        <p:nvSpPr>
          <p:cNvPr id="6" name="文本框 5">
            <a:extLst>
              <a:ext uri="{FF2B5EF4-FFF2-40B4-BE49-F238E27FC236}">
                <a16:creationId xmlns:a16="http://schemas.microsoft.com/office/drawing/2014/main" id="{04E31A92-E460-953E-EB80-A6CC48286623}"/>
              </a:ext>
            </a:extLst>
          </p:cNvPr>
          <p:cNvSpPr txBox="1"/>
          <p:nvPr/>
        </p:nvSpPr>
        <p:spPr>
          <a:xfrm>
            <a:off x="669924" y="5917166"/>
            <a:ext cx="6097112" cy="369332"/>
          </a:xfrm>
          <a:prstGeom prst="rect">
            <a:avLst/>
          </a:prstGeom>
          <a:noFill/>
        </p:spPr>
        <p:txBody>
          <a:bodyPr wrap="square">
            <a:spAutoFit/>
          </a:bodyPr>
          <a:lstStyle/>
          <a:p>
            <a:r>
              <a:rPr lang="en-US" altLang="zh-CN" dirty="0"/>
              <a:t>the total power consumed is: 10395.6 kWh</a:t>
            </a:r>
            <a:endParaRPr lang="zh-CN" altLang="en-US" dirty="0"/>
          </a:p>
        </p:txBody>
      </p:sp>
      <p:pic>
        <p:nvPicPr>
          <p:cNvPr id="7" name="图片 6">
            <a:extLst>
              <a:ext uri="{FF2B5EF4-FFF2-40B4-BE49-F238E27FC236}">
                <a16:creationId xmlns:a16="http://schemas.microsoft.com/office/drawing/2014/main" id="{0169A42C-BE80-3791-E51A-E564E268FDD1}"/>
              </a:ext>
            </a:extLst>
          </p:cNvPr>
          <p:cNvPicPr>
            <a:picLocks noChangeAspect="1"/>
          </p:cNvPicPr>
          <p:nvPr/>
        </p:nvPicPr>
        <p:blipFill>
          <a:blip r:embed="rId4"/>
          <a:stretch>
            <a:fillRect/>
          </a:stretch>
        </p:blipFill>
        <p:spPr>
          <a:xfrm>
            <a:off x="6924958" y="2720080"/>
            <a:ext cx="4046312" cy="3197086"/>
          </a:xfrm>
          <a:prstGeom prst="rect">
            <a:avLst/>
          </a:prstGeom>
        </p:spPr>
      </p:pic>
      <p:pic>
        <p:nvPicPr>
          <p:cNvPr id="9" name="图片 8">
            <a:extLst>
              <a:ext uri="{FF2B5EF4-FFF2-40B4-BE49-F238E27FC236}">
                <a16:creationId xmlns:a16="http://schemas.microsoft.com/office/drawing/2014/main" id="{757430B5-A91E-E787-B5B0-A504CBDFF8D7}"/>
              </a:ext>
            </a:extLst>
          </p:cNvPr>
          <p:cNvPicPr>
            <a:picLocks noChangeAspect="1"/>
          </p:cNvPicPr>
          <p:nvPr/>
        </p:nvPicPr>
        <p:blipFill>
          <a:blip r:embed="rId5"/>
          <a:stretch>
            <a:fillRect/>
          </a:stretch>
        </p:blipFill>
        <p:spPr>
          <a:xfrm>
            <a:off x="669923" y="3234012"/>
            <a:ext cx="5225540" cy="2266587"/>
          </a:xfrm>
          <a:prstGeom prst="rect">
            <a:avLst/>
          </a:prstGeom>
        </p:spPr>
      </p:pic>
    </p:spTree>
    <p:extLst>
      <p:ext uri="{BB962C8B-B14F-4D97-AF65-F5344CB8AC3E}">
        <p14:creationId xmlns:p14="http://schemas.microsoft.com/office/powerpoint/2010/main" val="2667437251"/>
      </p:ext>
    </p:extLst>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1" name="标题 10"/>
          <p:cNvSpPr>
            <a:spLocks noGrp="1"/>
          </p:cNvSpPr>
          <p:nvPr>
            <p:ph type="title"/>
          </p:nvPr>
        </p:nvSpPr>
        <p:spPr>
          <a:xfrm>
            <a:off x="-1427816" y="2420471"/>
            <a:ext cx="10849447" cy="1828800"/>
          </a:xfrm>
        </p:spPr>
        <p:txBody>
          <a:bodyPr>
            <a:normAutofit/>
          </a:bodyPr>
          <a:lstStyle/>
          <a:p>
            <a:pPr algn="ctr"/>
            <a:r>
              <a:rPr lang="en-US" altLang="zh-CN" sz="7200">
                <a:ln w="9525" cmpd="sng">
                  <a:solidFill>
                    <a:schemeClr val="accent1"/>
                  </a:solidFill>
                  <a:prstDash val="solid"/>
                </a:ln>
                <a:solidFill>
                  <a:srgbClr val="70AD47">
                    <a:tint val="1000"/>
                  </a:srgbClr>
                </a:solidFill>
                <a:effectLst>
                  <a:glow rad="38100">
                    <a:schemeClr val="accent1">
                      <a:alpha val="40000"/>
                    </a:schemeClr>
                  </a:glow>
                </a:effectLst>
              </a:rPr>
              <a:t>Thanks </a:t>
            </a:r>
            <a:br>
              <a:rPr lang="en-US" altLang="zh-CN"/>
            </a:br>
            <a:endParaRPr lang="zh-CN" altLang="en-US"/>
          </a:p>
        </p:txBody>
      </p:sp>
      <p:pic>
        <p:nvPicPr>
          <p:cNvPr id="4" name="图片 3"/>
          <p:cNvPicPr>
            <a:picLocks noChangeAspect="1"/>
          </p:cNvPicPr>
          <p:nvPr/>
        </p:nvPicPr>
        <p:blipFill>
          <a:blip r:embed="rId7"/>
          <a:stretch>
            <a:fillRect/>
          </a:stretch>
        </p:blipFill>
        <p:spPr>
          <a:xfrm>
            <a:off x="-6350" y="5506720"/>
            <a:ext cx="3027680" cy="1332230"/>
          </a:xfrm>
          <a:prstGeom prst="rect">
            <a:avLst/>
          </a:prstGeom>
        </p:spPr>
      </p:pic>
      <p:pic>
        <p:nvPicPr>
          <p:cNvPr id="7" name="图片 6"/>
          <p:cNvPicPr>
            <a:picLocks noChangeAspect="1"/>
          </p:cNvPicPr>
          <p:nvPr/>
        </p:nvPicPr>
        <p:blipFill>
          <a:blip r:embed="rId8"/>
          <a:stretch>
            <a:fillRect/>
          </a:stretch>
        </p:blipFill>
        <p:spPr>
          <a:xfrm>
            <a:off x="1378585" y="6118225"/>
            <a:ext cx="1642745" cy="720725"/>
          </a:xfrm>
          <a:prstGeom prst="rect">
            <a:avLst/>
          </a:prstGeom>
        </p:spPr>
      </p:pic>
      <p:pic>
        <p:nvPicPr>
          <p:cNvPr id="5" name="Google Shape;64;p1">
            <a:extLst>
              <a:ext uri="{FF2B5EF4-FFF2-40B4-BE49-F238E27FC236}">
                <a16:creationId xmlns:a16="http://schemas.microsoft.com/office/drawing/2014/main" id="{68A7974F-53A5-F705-5B68-4ADA8818173A}"/>
              </a:ext>
            </a:extLst>
          </p:cNvPr>
          <p:cNvPicPr preferRelativeResize="0"/>
          <p:nvPr/>
        </p:nvPicPr>
        <p:blipFill rotWithShape="1">
          <a:blip r:embed="rId9">
            <a:alphaModFix/>
          </a:blip>
          <a:srcRect/>
          <a:stretch/>
        </p:blipFill>
        <p:spPr>
          <a:xfrm>
            <a:off x="-6351" y="5292436"/>
            <a:ext cx="3322575" cy="156556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1835069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2</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3429211201"/>
      </p:ext>
    </p:extLst>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3</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3194680056"/>
              </p:ext>
            </p:extLst>
          </p:nvPr>
        </p:nvGraphicFramePr>
        <p:xfrm>
          <a:off x="1052348" y="2552829"/>
          <a:ext cx="9908854" cy="2595880"/>
        </p:xfrm>
        <a:graphic>
          <a:graphicData uri="http://schemas.openxmlformats.org/drawingml/2006/table">
            <a:tbl>
              <a:tblPr firstRow="1" bandRow="1">
                <a:tableStyleId>{93296810-A885-4BE3-A3E7-6D5BEEA58F35}</a:tableStyleId>
              </a:tblPr>
              <a:tblGrid>
                <a:gridCol w="2736874">
                  <a:extLst>
                    <a:ext uri="{9D8B030D-6E8A-4147-A177-3AD203B41FA5}">
                      <a16:colId xmlns:a16="http://schemas.microsoft.com/office/drawing/2014/main" val="3880625671"/>
                    </a:ext>
                  </a:extLst>
                </a:gridCol>
                <a:gridCol w="1536876">
                  <a:extLst>
                    <a:ext uri="{9D8B030D-6E8A-4147-A177-3AD203B41FA5}">
                      <a16:colId xmlns:a16="http://schemas.microsoft.com/office/drawing/2014/main" val="308431138"/>
                    </a:ext>
                  </a:extLst>
                </a:gridCol>
                <a:gridCol w="1715352">
                  <a:extLst>
                    <a:ext uri="{9D8B030D-6E8A-4147-A177-3AD203B41FA5}">
                      <a16:colId xmlns:a16="http://schemas.microsoft.com/office/drawing/2014/main" val="3786749325"/>
                    </a:ext>
                  </a:extLst>
                </a:gridCol>
                <a:gridCol w="1824421">
                  <a:extLst>
                    <a:ext uri="{9D8B030D-6E8A-4147-A177-3AD203B41FA5}">
                      <a16:colId xmlns:a16="http://schemas.microsoft.com/office/drawing/2014/main" val="3430785269"/>
                    </a:ext>
                  </a:extLst>
                </a:gridCol>
                <a:gridCol w="2095331">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34430.087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113015.843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112909.394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124845.577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437.3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1419.5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1417.9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1567.8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87.92%</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97.43%</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81.73%</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87.99%</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89.31%</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89.85%</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81.88%</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3907929"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RTX3060(maximum power</a:t>
            </a:r>
            <a:r>
              <a:rPr kumimoji="1" lang="zh-CN" altLang="en-US" sz="1600" dirty="0"/>
              <a:t> </a:t>
            </a:r>
            <a:r>
              <a:rPr kumimoji="1" lang="en-US" altLang="zh-CN" sz="1600" dirty="0"/>
              <a:t>80W)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4230972900"/>
      </p:ext>
    </p:extLst>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4</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768969947"/>
              </p:ext>
            </p:extLst>
          </p:nvPr>
        </p:nvGraphicFramePr>
        <p:xfrm>
          <a:off x="1071262" y="2603342"/>
          <a:ext cx="10047885" cy="2595880"/>
        </p:xfrm>
        <a:graphic>
          <a:graphicData uri="http://schemas.openxmlformats.org/drawingml/2006/table">
            <a:tbl>
              <a:tblPr firstRow="1" bandRow="1">
                <a:tableStyleId>{93296810-A885-4BE3-A3E7-6D5BEEA58F35}</a:tableStyleId>
              </a:tblPr>
              <a:tblGrid>
                <a:gridCol w="3043006">
                  <a:extLst>
                    <a:ext uri="{9D8B030D-6E8A-4147-A177-3AD203B41FA5}">
                      <a16:colId xmlns:a16="http://schemas.microsoft.com/office/drawing/2014/main" val="1245913399"/>
                    </a:ext>
                  </a:extLst>
                </a:gridCol>
                <a:gridCol w="1294543">
                  <a:extLst>
                    <a:ext uri="{9D8B030D-6E8A-4147-A177-3AD203B41FA5}">
                      <a16:colId xmlns:a16="http://schemas.microsoft.com/office/drawing/2014/main" val="308431138"/>
                    </a:ext>
                  </a:extLst>
                </a:gridCol>
                <a:gridCol w="1921268">
                  <a:extLst>
                    <a:ext uri="{9D8B030D-6E8A-4147-A177-3AD203B41FA5}">
                      <a16:colId xmlns:a16="http://schemas.microsoft.com/office/drawing/2014/main" val="3786749325"/>
                    </a:ext>
                  </a:extLst>
                </a:gridCol>
                <a:gridCol w="1779491">
                  <a:extLst>
                    <a:ext uri="{9D8B030D-6E8A-4147-A177-3AD203B41FA5}">
                      <a16:colId xmlns:a16="http://schemas.microsoft.com/office/drawing/2014/main" val="3430785269"/>
                    </a:ext>
                  </a:extLst>
                </a:gridCol>
                <a:gridCol w="2009577">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33635.658 J</a:t>
                      </a:r>
                      <a:endParaRPr lang="zh-CN" altLang="en-US" sz="1400" b="0" i="0" kern="1200" dirty="0">
                        <a:solidFill>
                          <a:schemeClr val="dk1"/>
                        </a:solidFill>
                        <a:effectLst/>
                        <a:latin typeface="+mn-lt"/>
                        <a:ea typeface="+mn-ea"/>
                        <a:cs typeface="+mn-cs"/>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101025.244 J</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33225.415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111809.926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180.7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388.1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174.6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397.4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88.00%</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87.98%</a:t>
                      </a:r>
                      <a:endParaRPr lang="zh-CN" altLang="en-US" sz="1400" dirty="0"/>
                    </a:p>
                  </a:txBody>
                  <a:tcPr/>
                </a:tc>
                <a:tc>
                  <a:txBody>
                    <a:bodyPr/>
                    <a:lstStyle/>
                    <a:p>
                      <a:pPr marL="0" algn="ctr" defTabSz="913765" rtl="0" eaLnBrk="1" latinLnBrk="0" hangingPunct="1"/>
                      <a:r>
                        <a:rPr lang="en-US" altLang="zh-CN" sz="1400" dirty="0"/>
                        <a:t>82.26</a:t>
                      </a:r>
                      <a:r>
                        <a:rPr lang="en-US" altLang="zh-CN" sz="1400" b="0" i="0" kern="1200" dirty="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88.23%</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89.07%</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88.04%</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81.46%</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4021742"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RTX4090(maximum power</a:t>
            </a:r>
            <a:r>
              <a:rPr kumimoji="1" lang="zh-CN" altLang="en-US" sz="1600" dirty="0"/>
              <a:t> </a:t>
            </a:r>
            <a:r>
              <a:rPr kumimoji="1" lang="en-US" altLang="zh-CN" sz="1600" dirty="0"/>
              <a:t>450W)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3454653949"/>
      </p:ext>
    </p:extLst>
  </p:cSld>
  <p:clrMapOvr>
    <a:masterClrMapping/>
  </p:clrMapOvr>
  <p:transition>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simulation(3060)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5</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pic>
        <p:nvPicPr>
          <p:cNvPr id="13" name="图片 12">
            <a:extLst>
              <a:ext uri="{FF2B5EF4-FFF2-40B4-BE49-F238E27FC236}">
                <a16:creationId xmlns:a16="http://schemas.microsoft.com/office/drawing/2014/main" id="{FEA50B1C-4351-4EDB-4D9A-E50EDC7080BB}"/>
              </a:ext>
            </a:extLst>
          </p:cNvPr>
          <p:cNvPicPr>
            <a:picLocks noChangeAspect="1"/>
          </p:cNvPicPr>
          <p:nvPr/>
        </p:nvPicPr>
        <p:blipFill>
          <a:blip r:embed="rId4"/>
          <a:stretch>
            <a:fillRect/>
          </a:stretch>
        </p:blipFill>
        <p:spPr>
          <a:xfrm>
            <a:off x="5985612" y="1503767"/>
            <a:ext cx="2211064" cy="1649524"/>
          </a:xfrm>
          <a:prstGeom prst="rect">
            <a:avLst/>
          </a:prstGeom>
        </p:spPr>
      </p:pic>
      <p:pic>
        <p:nvPicPr>
          <p:cNvPr id="14" name="图片 13">
            <a:extLst>
              <a:ext uri="{FF2B5EF4-FFF2-40B4-BE49-F238E27FC236}">
                <a16:creationId xmlns:a16="http://schemas.microsoft.com/office/drawing/2014/main" id="{B46AEE26-0E71-AE4E-3DB2-69D870FD8C57}"/>
              </a:ext>
            </a:extLst>
          </p:cNvPr>
          <p:cNvPicPr>
            <a:picLocks noChangeAspect="1"/>
          </p:cNvPicPr>
          <p:nvPr/>
        </p:nvPicPr>
        <p:blipFill>
          <a:blip r:embed="rId5"/>
          <a:stretch>
            <a:fillRect/>
          </a:stretch>
        </p:blipFill>
        <p:spPr>
          <a:xfrm>
            <a:off x="450737" y="1589045"/>
            <a:ext cx="2110868" cy="1574775"/>
          </a:xfrm>
          <a:prstGeom prst="rect">
            <a:avLst/>
          </a:prstGeom>
        </p:spPr>
      </p:pic>
      <p:pic>
        <p:nvPicPr>
          <p:cNvPr id="18" name="图片 17">
            <a:extLst>
              <a:ext uri="{FF2B5EF4-FFF2-40B4-BE49-F238E27FC236}">
                <a16:creationId xmlns:a16="http://schemas.microsoft.com/office/drawing/2014/main" id="{830EAF34-0C03-8CCC-04F6-5FD297F785FB}"/>
              </a:ext>
            </a:extLst>
          </p:cNvPr>
          <p:cNvPicPr>
            <a:picLocks noChangeAspect="1"/>
          </p:cNvPicPr>
          <p:nvPr/>
        </p:nvPicPr>
        <p:blipFill>
          <a:blip r:embed="rId6"/>
          <a:stretch>
            <a:fillRect/>
          </a:stretch>
        </p:blipFill>
        <p:spPr>
          <a:xfrm>
            <a:off x="450738" y="4383548"/>
            <a:ext cx="2110868" cy="1574775"/>
          </a:xfrm>
          <a:prstGeom prst="rect">
            <a:avLst/>
          </a:prstGeom>
        </p:spPr>
      </p:pic>
      <p:pic>
        <p:nvPicPr>
          <p:cNvPr id="23" name="图片 22">
            <a:extLst>
              <a:ext uri="{FF2B5EF4-FFF2-40B4-BE49-F238E27FC236}">
                <a16:creationId xmlns:a16="http://schemas.microsoft.com/office/drawing/2014/main" id="{257C13FA-1AFB-43CE-A67A-2BE87CF850BB}"/>
              </a:ext>
            </a:extLst>
          </p:cNvPr>
          <p:cNvPicPr>
            <a:picLocks noChangeAspect="1"/>
          </p:cNvPicPr>
          <p:nvPr/>
        </p:nvPicPr>
        <p:blipFill>
          <a:blip r:embed="rId7"/>
          <a:stretch>
            <a:fillRect/>
          </a:stretch>
        </p:blipFill>
        <p:spPr>
          <a:xfrm>
            <a:off x="2829746" y="1653048"/>
            <a:ext cx="2354644" cy="1350962"/>
          </a:xfrm>
          <a:prstGeom prst="rect">
            <a:avLst/>
          </a:prstGeom>
        </p:spPr>
      </p:pic>
      <p:pic>
        <p:nvPicPr>
          <p:cNvPr id="24" name="图片 23">
            <a:extLst>
              <a:ext uri="{FF2B5EF4-FFF2-40B4-BE49-F238E27FC236}">
                <a16:creationId xmlns:a16="http://schemas.microsoft.com/office/drawing/2014/main" id="{BAAA7750-C480-DA4B-98A6-537A27C43D53}"/>
              </a:ext>
            </a:extLst>
          </p:cNvPr>
          <p:cNvPicPr>
            <a:picLocks noChangeAspect="1"/>
          </p:cNvPicPr>
          <p:nvPr/>
        </p:nvPicPr>
        <p:blipFill>
          <a:blip r:embed="rId8"/>
          <a:stretch>
            <a:fillRect/>
          </a:stretch>
        </p:blipFill>
        <p:spPr>
          <a:xfrm>
            <a:off x="8973763" y="1653050"/>
            <a:ext cx="2354640" cy="1350960"/>
          </a:xfrm>
          <a:prstGeom prst="rect">
            <a:avLst/>
          </a:prstGeom>
        </p:spPr>
      </p:pic>
      <p:pic>
        <p:nvPicPr>
          <p:cNvPr id="25" name="图片 24">
            <a:extLst>
              <a:ext uri="{FF2B5EF4-FFF2-40B4-BE49-F238E27FC236}">
                <a16:creationId xmlns:a16="http://schemas.microsoft.com/office/drawing/2014/main" id="{1DD0FCF6-95A7-814A-3E95-82F83648EC57}"/>
              </a:ext>
            </a:extLst>
          </p:cNvPr>
          <p:cNvPicPr>
            <a:picLocks noChangeAspect="1"/>
          </p:cNvPicPr>
          <p:nvPr/>
        </p:nvPicPr>
        <p:blipFill>
          <a:blip r:embed="rId9"/>
          <a:stretch>
            <a:fillRect/>
          </a:stretch>
        </p:blipFill>
        <p:spPr>
          <a:xfrm>
            <a:off x="2829746" y="4368498"/>
            <a:ext cx="2446479" cy="1403652"/>
          </a:xfrm>
          <a:prstGeom prst="rect">
            <a:avLst/>
          </a:prstGeom>
        </p:spPr>
      </p:pic>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0" name="图片 9">
            <a:extLst>
              <a:ext uri="{FF2B5EF4-FFF2-40B4-BE49-F238E27FC236}">
                <a16:creationId xmlns:a16="http://schemas.microsoft.com/office/drawing/2014/main" id="{B53F260F-1CB5-1ECE-66A7-BF563BD0F03E}"/>
              </a:ext>
            </a:extLst>
          </p:cNvPr>
          <p:cNvPicPr>
            <a:picLocks noChangeAspect="1"/>
          </p:cNvPicPr>
          <p:nvPr/>
        </p:nvPicPr>
        <p:blipFill>
          <a:blip r:embed="rId10"/>
          <a:stretch>
            <a:fillRect/>
          </a:stretch>
        </p:blipFill>
        <p:spPr>
          <a:xfrm>
            <a:off x="5900974" y="4303905"/>
            <a:ext cx="2324379" cy="1734060"/>
          </a:xfrm>
          <a:prstGeom prst="rect">
            <a:avLst/>
          </a:prstGeom>
        </p:spPr>
      </p:pic>
      <p:pic>
        <p:nvPicPr>
          <p:cNvPr id="11" name="图片 10">
            <a:extLst>
              <a:ext uri="{FF2B5EF4-FFF2-40B4-BE49-F238E27FC236}">
                <a16:creationId xmlns:a16="http://schemas.microsoft.com/office/drawing/2014/main" id="{2388ADD0-EE16-E656-7443-BF0E2A3163BD}"/>
              </a:ext>
            </a:extLst>
          </p:cNvPr>
          <p:cNvPicPr>
            <a:picLocks noChangeAspect="1"/>
          </p:cNvPicPr>
          <p:nvPr/>
        </p:nvPicPr>
        <p:blipFill>
          <a:blip r:embed="rId11"/>
          <a:stretch>
            <a:fillRect/>
          </a:stretch>
        </p:blipFill>
        <p:spPr>
          <a:xfrm>
            <a:off x="8973763" y="4444323"/>
            <a:ext cx="2354640" cy="1342258"/>
          </a:xfrm>
          <a:prstGeom prst="rect">
            <a:avLst/>
          </a:prstGeom>
        </p:spPr>
      </p:pic>
    </p:spTree>
    <p:extLst>
      <p:ext uri="{BB962C8B-B14F-4D97-AF65-F5344CB8AC3E}">
        <p14:creationId xmlns:p14="http://schemas.microsoft.com/office/powerpoint/2010/main" val="1416375827"/>
      </p:ext>
    </p:extLst>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simulation(4090)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6</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5" name="图片 4">
            <a:extLst>
              <a:ext uri="{FF2B5EF4-FFF2-40B4-BE49-F238E27FC236}">
                <a16:creationId xmlns:a16="http://schemas.microsoft.com/office/drawing/2014/main" id="{63A296A1-DAB4-17BB-3E7A-7128BCE27F89}"/>
              </a:ext>
            </a:extLst>
          </p:cNvPr>
          <p:cNvPicPr>
            <a:picLocks noChangeAspect="1"/>
          </p:cNvPicPr>
          <p:nvPr/>
        </p:nvPicPr>
        <p:blipFill>
          <a:blip r:embed="rId4"/>
          <a:stretch>
            <a:fillRect/>
          </a:stretch>
        </p:blipFill>
        <p:spPr>
          <a:xfrm>
            <a:off x="366548" y="1648953"/>
            <a:ext cx="2279247" cy="1700391"/>
          </a:xfrm>
          <a:prstGeom prst="rect">
            <a:avLst/>
          </a:prstGeom>
        </p:spPr>
      </p:pic>
      <p:pic>
        <p:nvPicPr>
          <p:cNvPr id="6" name="图片 5">
            <a:extLst>
              <a:ext uri="{FF2B5EF4-FFF2-40B4-BE49-F238E27FC236}">
                <a16:creationId xmlns:a16="http://schemas.microsoft.com/office/drawing/2014/main" id="{9A2DC68E-74DF-218C-B2DA-D4DC064BAD5B}"/>
              </a:ext>
            </a:extLst>
          </p:cNvPr>
          <p:cNvPicPr>
            <a:picLocks noChangeAspect="1"/>
          </p:cNvPicPr>
          <p:nvPr/>
        </p:nvPicPr>
        <p:blipFill>
          <a:blip r:embed="rId5"/>
          <a:stretch>
            <a:fillRect/>
          </a:stretch>
        </p:blipFill>
        <p:spPr>
          <a:xfrm>
            <a:off x="2653822" y="1683958"/>
            <a:ext cx="2820927" cy="1630380"/>
          </a:xfrm>
          <a:prstGeom prst="rect">
            <a:avLst/>
          </a:prstGeom>
        </p:spPr>
      </p:pic>
      <p:pic>
        <p:nvPicPr>
          <p:cNvPr id="12" name="图片 11">
            <a:extLst>
              <a:ext uri="{FF2B5EF4-FFF2-40B4-BE49-F238E27FC236}">
                <a16:creationId xmlns:a16="http://schemas.microsoft.com/office/drawing/2014/main" id="{EFF7801A-6ABB-E3B7-EEA6-F6D282C949A5}"/>
              </a:ext>
            </a:extLst>
          </p:cNvPr>
          <p:cNvPicPr>
            <a:picLocks noChangeAspect="1"/>
          </p:cNvPicPr>
          <p:nvPr/>
        </p:nvPicPr>
        <p:blipFill>
          <a:blip r:embed="rId6"/>
          <a:stretch>
            <a:fillRect/>
          </a:stretch>
        </p:blipFill>
        <p:spPr>
          <a:xfrm>
            <a:off x="5834809" y="1644073"/>
            <a:ext cx="2324378" cy="1734060"/>
          </a:xfrm>
          <a:prstGeom prst="rect">
            <a:avLst/>
          </a:prstGeom>
        </p:spPr>
      </p:pic>
      <p:pic>
        <p:nvPicPr>
          <p:cNvPr id="16" name="图片 15">
            <a:extLst>
              <a:ext uri="{FF2B5EF4-FFF2-40B4-BE49-F238E27FC236}">
                <a16:creationId xmlns:a16="http://schemas.microsoft.com/office/drawing/2014/main" id="{EE468784-1632-329B-113F-E25D7407C2BB}"/>
              </a:ext>
            </a:extLst>
          </p:cNvPr>
          <p:cNvPicPr>
            <a:picLocks noChangeAspect="1"/>
          </p:cNvPicPr>
          <p:nvPr/>
        </p:nvPicPr>
        <p:blipFill>
          <a:blip r:embed="rId7"/>
          <a:stretch>
            <a:fillRect/>
          </a:stretch>
        </p:blipFill>
        <p:spPr>
          <a:xfrm>
            <a:off x="8610599" y="1644073"/>
            <a:ext cx="2880292" cy="1664691"/>
          </a:xfrm>
          <a:prstGeom prst="rect">
            <a:avLst/>
          </a:prstGeom>
        </p:spPr>
      </p:pic>
      <p:pic>
        <p:nvPicPr>
          <p:cNvPr id="17" name="图片 16">
            <a:extLst>
              <a:ext uri="{FF2B5EF4-FFF2-40B4-BE49-F238E27FC236}">
                <a16:creationId xmlns:a16="http://schemas.microsoft.com/office/drawing/2014/main" id="{D8CBBB5B-914E-E4FC-C584-5D4AC1D0845D}"/>
              </a:ext>
            </a:extLst>
          </p:cNvPr>
          <p:cNvPicPr>
            <a:picLocks noChangeAspect="1"/>
          </p:cNvPicPr>
          <p:nvPr/>
        </p:nvPicPr>
        <p:blipFill>
          <a:blip r:embed="rId8"/>
          <a:stretch>
            <a:fillRect/>
          </a:stretch>
        </p:blipFill>
        <p:spPr>
          <a:xfrm>
            <a:off x="450737" y="4408804"/>
            <a:ext cx="2145332" cy="1600486"/>
          </a:xfrm>
          <a:prstGeom prst="rect">
            <a:avLst/>
          </a:prstGeom>
        </p:spPr>
      </p:pic>
      <p:pic>
        <p:nvPicPr>
          <p:cNvPr id="19" name="图片 18">
            <a:extLst>
              <a:ext uri="{FF2B5EF4-FFF2-40B4-BE49-F238E27FC236}">
                <a16:creationId xmlns:a16="http://schemas.microsoft.com/office/drawing/2014/main" id="{F0577124-C183-3786-7126-B250CF806537}"/>
              </a:ext>
            </a:extLst>
          </p:cNvPr>
          <p:cNvPicPr>
            <a:picLocks noChangeAspect="1"/>
          </p:cNvPicPr>
          <p:nvPr/>
        </p:nvPicPr>
        <p:blipFill>
          <a:blip r:embed="rId9"/>
          <a:stretch>
            <a:fillRect/>
          </a:stretch>
        </p:blipFill>
        <p:spPr>
          <a:xfrm>
            <a:off x="2781489" y="4462701"/>
            <a:ext cx="2494823" cy="1416467"/>
          </a:xfrm>
          <a:prstGeom prst="rect">
            <a:avLst/>
          </a:prstGeom>
        </p:spPr>
      </p:pic>
      <p:pic>
        <p:nvPicPr>
          <p:cNvPr id="20" name="图片 19">
            <a:extLst>
              <a:ext uri="{FF2B5EF4-FFF2-40B4-BE49-F238E27FC236}">
                <a16:creationId xmlns:a16="http://schemas.microsoft.com/office/drawing/2014/main" id="{7334AE33-FDA7-9DD7-C729-1E0CC0FE7DFA}"/>
              </a:ext>
            </a:extLst>
          </p:cNvPr>
          <p:cNvPicPr>
            <a:picLocks noChangeAspect="1"/>
          </p:cNvPicPr>
          <p:nvPr/>
        </p:nvPicPr>
        <p:blipFill>
          <a:blip r:embed="rId10"/>
          <a:stretch>
            <a:fillRect/>
          </a:stretch>
        </p:blipFill>
        <p:spPr>
          <a:xfrm>
            <a:off x="5735291" y="4323187"/>
            <a:ext cx="2423896" cy="1808303"/>
          </a:xfrm>
          <a:prstGeom prst="rect">
            <a:avLst/>
          </a:prstGeom>
        </p:spPr>
      </p:pic>
      <p:pic>
        <p:nvPicPr>
          <p:cNvPr id="21" name="图片 20">
            <a:extLst>
              <a:ext uri="{FF2B5EF4-FFF2-40B4-BE49-F238E27FC236}">
                <a16:creationId xmlns:a16="http://schemas.microsoft.com/office/drawing/2014/main" id="{19DADBF1-C606-5CA9-1AD0-FEFFC098B2D8}"/>
              </a:ext>
            </a:extLst>
          </p:cNvPr>
          <p:cNvPicPr>
            <a:picLocks noChangeAspect="1"/>
          </p:cNvPicPr>
          <p:nvPr/>
        </p:nvPicPr>
        <p:blipFill>
          <a:blip r:embed="rId11"/>
          <a:stretch>
            <a:fillRect/>
          </a:stretch>
        </p:blipFill>
        <p:spPr>
          <a:xfrm>
            <a:off x="8680323" y="4408804"/>
            <a:ext cx="2778890" cy="1577750"/>
          </a:xfrm>
          <a:prstGeom prst="rect">
            <a:avLst/>
          </a:prstGeom>
        </p:spPr>
      </p:pic>
    </p:spTree>
    <p:extLst>
      <p:ext uri="{BB962C8B-B14F-4D97-AF65-F5344CB8AC3E}">
        <p14:creationId xmlns:p14="http://schemas.microsoft.com/office/powerpoint/2010/main" val="1241057197"/>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acc(3060)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7</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1EB78C9-D157-FC3F-0986-94F2ADA877B5}"/>
              </a:ext>
            </a:extLst>
          </p:cNvPr>
          <p:cNvPicPr>
            <a:picLocks noChangeAspect="1"/>
          </p:cNvPicPr>
          <p:nvPr/>
        </p:nvPicPr>
        <p:blipFill>
          <a:blip r:embed="rId4"/>
          <a:stretch>
            <a:fillRect/>
          </a:stretch>
        </p:blipFill>
        <p:spPr>
          <a:xfrm>
            <a:off x="6117772" y="1728845"/>
            <a:ext cx="1991173" cy="1551851"/>
          </a:xfrm>
          <a:prstGeom prst="rect">
            <a:avLst/>
          </a:prstGeom>
        </p:spPr>
      </p:pic>
      <p:pic>
        <p:nvPicPr>
          <p:cNvPr id="6" name="图片 5">
            <a:extLst>
              <a:ext uri="{FF2B5EF4-FFF2-40B4-BE49-F238E27FC236}">
                <a16:creationId xmlns:a16="http://schemas.microsoft.com/office/drawing/2014/main" id="{410BC003-0778-37F0-F655-A87D262B348C}"/>
              </a:ext>
            </a:extLst>
          </p:cNvPr>
          <p:cNvPicPr>
            <a:picLocks noChangeAspect="1"/>
          </p:cNvPicPr>
          <p:nvPr/>
        </p:nvPicPr>
        <p:blipFill>
          <a:blip r:embed="rId5"/>
          <a:stretch>
            <a:fillRect/>
          </a:stretch>
        </p:blipFill>
        <p:spPr>
          <a:xfrm>
            <a:off x="9059073" y="1793677"/>
            <a:ext cx="2012939" cy="1422186"/>
          </a:xfrm>
          <a:prstGeom prst="rect">
            <a:avLst/>
          </a:prstGeom>
        </p:spPr>
      </p:pic>
      <p:pic>
        <p:nvPicPr>
          <p:cNvPr id="9" name="图片 8">
            <a:extLst>
              <a:ext uri="{FF2B5EF4-FFF2-40B4-BE49-F238E27FC236}">
                <a16:creationId xmlns:a16="http://schemas.microsoft.com/office/drawing/2014/main" id="{F8B8D544-3AF2-50DB-C834-C7D9984EA750}"/>
              </a:ext>
            </a:extLst>
          </p:cNvPr>
          <p:cNvPicPr>
            <a:picLocks noChangeAspect="1"/>
          </p:cNvPicPr>
          <p:nvPr/>
        </p:nvPicPr>
        <p:blipFill>
          <a:blip r:embed="rId6"/>
          <a:stretch>
            <a:fillRect/>
          </a:stretch>
        </p:blipFill>
        <p:spPr>
          <a:xfrm>
            <a:off x="977547" y="1706104"/>
            <a:ext cx="1964390" cy="1534095"/>
          </a:xfrm>
          <a:prstGeom prst="rect">
            <a:avLst/>
          </a:prstGeom>
        </p:spPr>
      </p:pic>
      <p:pic>
        <p:nvPicPr>
          <p:cNvPr id="10" name="图片 9">
            <a:extLst>
              <a:ext uri="{FF2B5EF4-FFF2-40B4-BE49-F238E27FC236}">
                <a16:creationId xmlns:a16="http://schemas.microsoft.com/office/drawing/2014/main" id="{36A09253-5350-6D12-8AB5-F47D0559D616}"/>
              </a:ext>
            </a:extLst>
          </p:cNvPr>
          <p:cNvPicPr>
            <a:picLocks noChangeAspect="1"/>
          </p:cNvPicPr>
          <p:nvPr/>
        </p:nvPicPr>
        <p:blipFill>
          <a:blip r:embed="rId7"/>
          <a:stretch>
            <a:fillRect/>
          </a:stretch>
        </p:blipFill>
        <p:spPr>
          <a:xfrm>
            <a:off x="3251869" y="1728845"/>
            <a:ext cx="2144363" cy="1534096"/>
          </a:xfrm>
          <a:prstGeom prst="rect">
            <a:avLst/>
          </a:prstGeom>
        </p:spPr>
      </p:pic>
      <p:pic>
        <p:nvPicPr>
          <p:cNvPr id="11" name="图片 10">
            <a:extLst>
              <a:ext uri="{FF2B5EF4-FFF2-40B4-BE49-F238E27FC236}">
                <a16:creationId xmlns:a16="http://schemas.microsoft.com/office/drawing/2014/main" id="{CBECE84E-6A61-B1BF-EE7A-976764391670}"/>
              </a:ext>
            </a:extLst>
          </p:cNvPr>
          <p:cNvPicPr>
            <a:picLocks noChangeAspect="1"/>
          </p:cNvPicPr>
          <p:nvPr/>
        </p:nvPicPr>
        <p:blipFill>
          <a:blip r:embed="rId8"/>
          <a:stretch>
            <a:fillRect/>
          </a:stretch>
        </p:blipFill>
        <p:spPr>
          <a:xfrm>
            <a:off x="844398" y="4418493"/>
            <a:ext cx="2230688" cy="1742061"/>
          </a:xfrm>
          <a:prstGeom prst="rect">
            <a:avLst/>
          </a:prstGeom>
        </p:spPr>
      </p:pic>
      <p:pic>
        <p:nvPicPr>
          <p:cNvPr id="12" name="图片 11">
            <a:extLst>
              <a:ext uri="{FF2B5EF4-FFF2-40B4-BE49-F238E27FC236}">
                <a16:creationId xmlns:a16="http://schemas.microsoft.com/office/drawing/2014/main" id="{87381262-37F5-BD8F-33A7-6290AF7220DA}"/>
              </a:ext>
            </a:extLst>
          </p:cNvPr>
          <p:cNvPicPr>
            <a:picLocks noChangeAspect="1"/>
          </p:cNvPicPr>
          <p:nvPr/>
        </p:nvPicPr>
        <p:blipFill>
          <a:blip r:embed="rId9"/>
          <a:stretch>
            <a:fillRect/>
          </a:stretch>
        </p:blipFill>
        <p:spPr>
          <a:xfrm>
            <a:off x="3171238" y="4454537"/>
            <a:ext cx="2305624" cy="1628973"/>
          </a:xfrm>
          <a:prstGeom prst="rect">
            <a:avLst/>
          </a:prstGeom>
        </p:spPr>
      </p:pic>
      <p:pic>
        <p:nvPicPr>
          <p:cNvPr id="18" name="图片 17">
            <a:extLst>
              <a:ext uri="{FF2B5EF4-FFF2-40B4-BE49-F238E27FC236}">
                <a16:creationId xmlns:a16="http://schemas.microsoft.com/office/drawing/2014/main" id="{18BBC904-E8D8-B07C-AC47-AEF86B2C953F}"/>
              </a:ext>
            </a:extLst>
          </p:cNvPr>
          <p:cNvPicPr>
            <a:picLocks noChangeAspect="1"/>
          </p:cNvPicPr>
          <p:nvPr/>
        </p:nvPicPr>
        <p:blipFill>
          <a:blip r:embed="rId10"/>
          <a:stretch>
            <a:fillRect/>
          </a:stretch>
        </p:blipFill>
        <p:spPr>
          <a:xfrm>
            <a:off x="6075467" y="4394529"/>
            <a:ext cx="2162720" cy="1688981"/>
          </a:xfrm>
          <a:prstGeom prst="rect">
            <a:avLst/>
          </a:prstGeom>
        </p:spPr>
      </p:pic>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20" name="图片 19">
            <a:extLst>
              <a:ext uri="{FF2B5EF4-FFF2-40B4-BE49-F238E27FC236}">
                <a16:creationId xmlns:a16="http://schemas.microsoft.com/office/drawing/2014/main" id="{B16FEC25-4240-0243-615D-F0FE9BB67E6A}"/>
              </a:ext>
            </a:extLst>
          </p:cNvPr>
          <p:cNvPicPr>
            <a:picLocks noChangeAspect="1"/>
          </p:cNvPicPr>
          <p:nvPr/>
        </p:nvPicPr>
        <p:blipFill>
          <a:blip r:embed="rId11"/>
          <a:stretch>
            <a:fillRect/>
          </a:stretch>
        </p:blipFill>
        <p:spPr>
          <a:xfrm>
            <a:off x="8975638" y="4388861"/>
            <a:ext cx="2096376" cy="1540056"/>
          </a:xfrm>
          <a:prstGeom prst="rect">
            <a:avLst/>
          </a:prstGeom>
        </p:spPr>
      </p:pic>
    </p:spTree>
    <p:extLst>
      <p:ext uri="{BB962C8B-B14F-4D97-AF65-F5344CB8AC3E}">
        <p14:creationId xmlns:p14="http://schemas.microsoft.com/office/powerpoint/2010/main" val="3324774402"/>
      </p:ext>
    </p:extLst>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acc(4090)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8</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3" name="图片 12">
            <a:extLst>
              <a:ext uri="{FF2B5EF4-FFF2-40B4-BE49-F238E27FC236}">
                <a16:creationId xmlns:a16="http://schemas.microsoft.com/office/drawing/2014/main" id="{E9C500B3-FBF4-1ADE-9DC6-3E4C27CFA9B5}"/>
              </a:ext>
            </a:extLst>
          </p:cNvPr>
          <p:cNvPicPr>
            <a:picLocks noChangeAspect="1"/>
          </p:cNvPicPr>
          <p:nvPr/>
        </p:nvPicPr>
        <p:blipFill>
          <a:blip r:embed="rId4"/>
          <a:stretch>
            <a:fillRect/>
          </a:stretch>
        </p:blipFill>
        <p:spPr>
          <a:xfrm>
            <a:off x="6271386" y="4460834"/>
            <a:ext cx="2175076" cy="1698631"/>
          </a:xfrm>
          <a:prstGeom prst="rect">
            <a:avLst/>
          </a:prstGeom>
        </p:spPr>
      </p:pic>
      <p:pic>
        <p:nvPicPr>
          <p:cNvPr id="14" name="图片 13">
            <a:extLst>
              <a:ext uri="{FF2B5EF4-FFF2-40B4-BE49-F238E27FC236}">
                <a16:creationId xmlns:a16="http://schemas.microsoft.com/office/drawing/2014/main" id="{2B6BD479-7832-6692-023C-0AD82F8BEDE6}"/>
              </a:ext>
            </a:extLst>
          </p:cNvPr>
          <p:cNvPicPr>
            <a:picLocks noChangeAspect="1"/>
          </p:cNvPicPr>
          <p:nvPr/>
        </p:nvPicPr>
        <p:blipFill>
          <a:blip r:embed="rId5"/>
          <a:stretch>
            <a:fillRect/>
          </a:stretch>
        </p:blipFill>
        <p:spPr>
          <a:xfrm>
            <a:off x="8840683" y="4408351"/>
            <a:ext cx="2449718" cy="1803595"/>
          </a:xfrm>
          <a:prstGeom prst="rect">
            <a:avLst/>
          </a:prstGeom>
        </p:spPr>
      </p:pic>
      <p:pic>
        <p:nvPicPr>
          <p:cNvPr id="16" name="图片 15">
            <a:extLst>
              <a:ext uri="{FF2B5EF4-FFF2-40B4-BE49-F238E27FC236}">
                <a16:creationId xmlns:a16="http://schemas.microsoft.com/office/drawing/2014/main" id="{D7BB36CD-F0AB-830C-E969-14B6D67C1270}"/>
              </a:ext>
            </a:extLst>
          </p:cNvPr>
          <p:cNvPicPr>
            <a:picLocks noChangeAspect="1"/>
          </p:cNvPicPr>
          <p:nvPr/>
        </p:nvPicPr>
        <p:blipFill>
          <a:blip r:embed="rId6"/>
          <a:stretch>
            <a:fillRect/>
          </a:stretch>
        </p:blipFill>
        <p:spPr>
          <a:xfrm>
            <a:off x="872204" y="1728845"/>
            <a:ext cx="2175076" cy="1698631"/>
          </a:xfrm>
          <a:prstGeom prst="rect">
            <a:avLst/>
          </a:prstGeom>
        </p:spPr>
      </p:pic>
      <p:pic>
        <p:nvPicPr>
          <p:cNvPr id="17" name="图片 16">
            <a:extLst>
              <a:ext uri="{FF2B5EF4-FFF2-40B4-BE49-F238E27FC236}">
                <a16:creationId xmlns:a16="http://schemas.microsoft.com/office/drawing/2014/main" id="{1A5EEA43-9A58-9685-884A-C17AB9FBBCE5}"/>
              </a:ext>
            </a:extLst>
          </p:cNvPr>
          <p:cNvPicPr>
            <a:picLocks noChangeAspect="1"/>
          </p:cNvPicPr>
          <p:nvPr/>
        </p:nvPicPr>
        <p:blipFill>
          <a:blip r:embed="rId7"/>
          <a:stretch>
            <a:fillRect/>
          </a:stretch>
        </p:blipFill>
        <p:spPr>
          <a:xfrm>
            <a:off x="3247198" y="1728844"/>
            <a:ext cx="2374350" cy="1698631"/>
          </a:xfrm>
          <a:prstGeom prst="rect">
            <a:avLst/>
          </a:prstGeom>
        </p:spPr>
      </p:pic>
      <p:pic>
        <p:nvPicPr>
          <p:cNvPr id="21" name="图片 20">
            <a:extLst>
              <a:ext uri="{FF2B5EF4-FFF2-40B4-BE49-F238E27FC236}">
                <a16:creationId xmlns:a16="http://schemas.microsoft.com/office/drawing/2014/main" id="{30A4A0BE-B33D-63F1-396E-8388A7E7FEEE}"/>
              </a:ext>
            </a:extLst>
          </p:cNvPr>
          <p:cNvPicPr>
            <a:picLocks noChangeAspect="1"/>
          </p:cNvPicPr>
          <p:nvPr/>
        </p:nvPicPr>
        <p:blipFill>
          <a:blip r:embed="rId8"/>
          <a:stretch>
            <a:fillRect/>
          </a:stretch>
        </p:blipFill>
        <p:spPr>
          <a:xfrm>
            <a:off x="6355590" y="1673970"/>
            <a:ext cx="2309481" cy="1803595"/>
          </a:xfrm>
          <a:prstGeom prst="rect">
            <a:avLst/>
          </a:prstGeom>
        </p:spPr>
      </p:pic>
      <p:pic>
        <p:nvPicPr>
          <p:cNvPr id="22" name="图片 21">
            <a:extLst>
              <a:ext uri="{FF2B5EF4-FFF2-40B4-BE49-F238E27FC236}">
                <a16:creationId xmlns:a16="http://schemas.microsoft.com/office/drawing/2014/main" id="{C45F853E-56E0-B4F7-0FE4-3C4F93562266}"/>
              </a:ext>
            </a:extLst>
          </p:cNvPr>
          <p:cNvPicPr>
            <a:picLocks noChangeAspect="1"/>
          </p:cNvPicPr>
          <p:nvPr/>
        </p:nvPicPr>
        <p:blipFill>
          <a:blip r:embed="rId9"/>
          <a:stretch>
            <a:fillRect/>
          </a:stretch>
        </p:blipFill>
        <p:spPr>
          <a:xfrm>
            <a:off x="8892975" y="1673970"/>
            <a:ext cx="2452701" cy="1754684"/>
          </a:xfrm>
          <a:prstGeom prst="rect">
            <a:avLst/>
          </a:prstGeom>
        </p:spPr>
      </p:pic>
      <p:pic>
        <p:nvPicPr>
          <p:cNvPr id="23" name="图片 22">
            <a:extLst>
              <a:ext uri="{FF2B5EF4-FFF2-40B4-BE49-F238E27FC236}">
                <a16:creationId xmlns:a16="http://schemas.microsoft.com/office/drawing/2014/main" id="{B1B8FF31-3200-2B77-7C4C-2156351AB495}"/>
              </a:ext>
            </a:extLst>
          </p:cNvPr>
          <p:cNvPicPr>
            <a:picLocks noChangeAspect="1"/>
          </p:cNvPicPr>
          <p:nvPr/>
        </p:nvPicPr>
        <p:blipFill>
          <a:blip r:embed="rId10"/>
          <a:stretch>
            <a:fillRect/>
          </a:stretch>
        </p:blipFill>
        <p:spPr>
          <a:xfrm>
            <a:off x="675622" y="4403384"/>
            <a:ext cx="2315841" cy="1808562"/>
          </a:xfrm>
          <a:prstGeom prst="rect">
            <a:avLst/>
          </a:prstGeom>
        </p:spPr>
      </p:pic>
      <p:pic>
        <p:nvPicPr>
          <p:cNvPr id="24" name="图片 23">
            <a:extLst>
              <a:ext uri="{FF2B5EF4-FFF2-40B4-BE49-F238E27FC236}">
                <a16:creationId xmlns:a16="http://schemas.microsoft.com/office/drawing/2014/main" id="{428F8988-B2F9-033C-F3F0-2C23C223EB20}"/>
              </a:ext>
            </a:extLst>
          </p:cNvPr>
          <p:cNvPicPr>
            <a:picLocks noChangeAspect="1"/>
          </p:cNvPicPr>
          <p:nvPr/>
        </p:nvPicPr>
        <p:blipFill>
          <a:blip r:embed="rId11"/>
          <a:stretch>
            <a:fillRect/>
          </a:stretch>
        </p:blipFill>
        <p:spPr>
          <a:xfrm>
            <a:off x="3166875" y="4403384"/>
            <a:ext cx="2552781" cy="1803595"/>
          </a:xfrm>
          <a:prstGeom prst="rect">
            <a:avLst/>
          </a:prstGeom>
        </p:spPr>
      </p:pic>
    </p:spTree>
    <p:extLst>
      <p:ext uri="{BB962C8B-B14F-4D97-AF65-F5344CB8AC3E}">
        <p14:creationId xmlns:p14="http://schemas.microsoft.com/office/powerpoint/2010/main" val="2684099997"/>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729D7-3DDA-F992-C0DB-8D803317B95C}"/>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D13A1B66-30B1-BA77-8250-A93EA24C0B7B}"/>
              </a:ext>
            </a:extLst>
          </p:cNvPr>
          <p:cNvSpPr>
            <a:spLocks noGrp="1"/>
          </p:cNvSpPr>
          <p:nvPr>
            <p:ph type="title"/>
          </p:nvPr>
        </p:nvSpPr>
        <p:spPr/>
        <p:txBody>
          <a:bodyPr/>
          <a:lstStyle/>
          <a:p>
            <a:r>
              <a:rPr lang="en-US" altLang="zh-CN" dirty="0"/>
              <a:t>Simulation result</a:t>
            </a:r>
            <a:endParaRPr lang="zh-CN" altLang="en-US" dirty="0"/>
          </a:p>
        </p:txBody>
      </p:sp>
      <p:pic>
        <p:nvPicPr>
          <p:cNvPr id="4" name="Google Shape;64;p1" descr="徽标&#10;&#10;描述已自动生成">
            <a:extLst>
              <a:ext uri="{FF2B5EF4-FFF2-40B4-BE49-F238E27FC236}">
                <a16:creationId xmlns:a16="http://schemas.microsoft.com/office/drawing/2014/main" id="{2B23F261-3661-B18C-D9CD-7339882F0AD4}"/>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2" name="文本框 31">
            <a:extLst>
              <a:ext uri="{FF2B5EF4-FFF2-40B4-BE49-F238E27FC236}">
                <a16:creationId xmlns:a16="http://schemas.microsoft.com/office/drawing/2014/main" id="{C0F90931-4B10-CE00-6CA6-7FF1824C9128}"/>
              </a:ext>
            </a:extLst>
          </p:cNvPr>
          <p:cNvSpPr txBox="1"/>
          <p:nvPr/>
        </p:nvSpPr>
        <p:spPr>
          <a:xfrm>
            <a:off x="807710" y="1239735"/>
            <a:ext cx="9193404" cy="2677656"/>
          </a:xfrm>
          <a:prstGeom prst="rect">
            <a:avLst/>
          </a:prstGeom>
          <a:noFill/>
        </p:spPr>
        <p:txBody>
          <a:bodyPr wrap="square">
            <a:spAutoFit/>
          </a:bodyPr>
          <a:lstStyle/>
          <a:p>
            <a:pPr marL="342900" indent="-342900">
              <a:buAutoNum type="arabicPeriod"/>
            </a:pPr>
            <a:r>
              <a:rPr lang="en-US" altLang="zh-CN" sz="1400" dirty="0">
                <a:cs typeface="Times New Roman" panose="02020603050405020304" pitchFamily="18" charset="0"/>
              </a:rPr>
              <a:t>For deep learning models, using synchronize can perfectly measure time consumption of each step during the training part. </a:t>
            </a:r>
          </a:p>
          <a:p>
            <a:pPr marL="342900" indent="-342900">
              <a:buAutoNum type="arabicPeriod"/>
            </a:pPr>
            <a:r>
              <a:rPr lang="en-US" altLang="zh-CN" sz="1400" dirty="0">
                <a:cs typeface="Times New Roman" panose="02020603050405020304" pitchFamily="18" charset="0"/>
              </a:rPr>
              <a:t>All the data are using average values of 10 rounds simulation, with each round contains 10 epochs. And the average time consumption results of each epoch in different deep learning models are almost the same with a variation of less than 1 second. </a:t>
            </a:r>
          </a:p>
          <a:p>
            <a:pPr marL="342900" indent="-342900">
              <a:buAutoNum type="arabicPeriod"/>
            </a:pPr>
            <a:r>
              <a:rPr lang="en-US" altLang="zh-CN" sz="1400" dirty="0">
                <a:cs typeface="Times New Roman" panose="02020603050405020304" pitchFamily="18" charset="0"/>
              </a:rPr>
              <a:t>During the training part, the two most time-consuming parts are the backward and the forward.</a:t>
            </a:r>
          </a:p>
          <a:p>
            <a:pPr marL="342900" indent="-342900">
              <a:buAutoNum type="arabicPeriod"/>
            </a:pPr>
            <a:r>
              <a:rPr lang="en-US" altLang="zh-CN" sz="1400" dirty="0">
                <a:cs typeface="Times New Roman" panose="02020603050405020304" pitchFamily="18" charset="0"/>
              </a:rPr>
              <a:t>The MACs</a:t>
            </a:r>
            <a:r>
              <a:rPr kumimoji="1" lang="en-US" altLang="zh-CN" sz="1400" dirty="0"/>
              <a:t>(Multiply-Accumulate Operations) can be used as a parameter to do the energy consumption prediction of a given deep learning model.</a:t>
            </a:r>
          </a:p>
          <a:p>
            <a:pPr marL="342900" indent="-342900">
              <a:buAutoNum type="arabicPeriod"/>
            </a:pPr>
            <a:r>
              <a:rPr kumimoji="1" lang="en-US" altLang="zh-CN" sz="1400" dirty="0"/>
              <a:t>In the table presented in the first slide, the Resnet and VGG have better test accuracy than </a:t>
            </a:r>
            <a:r>
              <a:rPr kumimoji="1" lang="en-US" altLang="zh-CN" sz="1400" dirty="0" err="1"/>
              <a:t>Alexnet</a:t>
            </a:r>
            <a:r>
              <a:rPr kumimoji="1" lang="en-US" altLang="zh-CN" sz="1400" dirty="0"/>
              <a:t> about 2% but consume over 3 times the energy, which might be due to the dataset.</a:t>
            </a:r>
          </a:p>
          <a:p>
            <a:pPr marL="342900" indent="-342900">
              <a:buAutoNum type="arabicPeriod"/>
            </a:pPr>
            <a:r>
              <a:rPr kumimoji="1" lang="en-US" altLang="zh-CN" sz="1400" dirty="0"/>
              <a:t>Using</a:t>
            </a:r>
            <a:r>
              <a:rPr kumimoji="1" lang="zh-CN" altLang="en-US" sz="1400" dirty="0"/>
              <a:t> </a:t>
            </a:r>
            <a:r>
              <a:rPr kumimoji="1" lang="en-US" altLang="zh-CN" sz="1400" dirty="0"/>
              <a:t>different</a:t>
            </a:r>
            <a:r>
              <a:rPr kumimoji="1" lang="zh-CN" altLang="en-US" sz="1400" dirty="0"/>
              <a:t> </a:t>
            </a:r>
            <a:r>
              <a:rPr kumimoji="1" lang="en-US" altLang="zh-CN" sz="1400" dirty="0"/>
              <a:t>GPUs</a:t>
            </a:r>
            <a:r>
              <a:rPr kumimoji="1" lang="zh-CN" altLang="en-US" sz="1400" dirty="0"/>
              <a:t> </a:t>
            </a:r>
            <a:r>
              <a:rPr kumimoji="1" lang="en-US" altLang="zh-CN" sz="1400" dirty="0"/>
              <a:t>can</a:t>
            </a:r>
            <a:r>
              <a:rPr kumimoji="1" lang="zh-CN" altLang="en-US" sz="1400" dirty="0"/>
              <a:t> </a:t>
            </a:r>
            <a:r>
              <a:rPr kumimoji="1" lang="en-US" altLang="zh-CN" sz="1400" dirty="0"/>
              <a:t>result</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running</a:t>
            </a:r>
            <a:r>
              <a:rPr kumimoji="1" lang="zh-CN" altLang="en-US" sz="1400" dirty="0"/>
              <a:t> </a:t>
            </a:r>
            <a:r>
              <a:rPr kumimoji="1" lang="en-US" altLang="zh-CN" sz="1400" dirty="0"/>
              <a:t>times,</a:t>
            </a:r>
            <a:r>
              <a:rPr kumimoji="1" lang="zh-CN" altLang="en-US" sz="1400" dirty="0"/>
              <a:t> </a:t>
            </a:r>
            <a:r>
              <a:rPr kumimoji="1" lang="en-US" altLang="zh-CN" sz="1400" dirty="0"/>
              <a:t>and</a:t>
            </a:r>
            <a:r>
              <a:rPr kumimoji="1" lang="zh-CN" altLang="en-US" sz="1400" dirty="0"/>
              <a:t> </a:t>
            </a:r>
            <a:r>
              <a:rPr kumimoji="1" lang="en-US" altLang="zh-CN" sz="1400" dirty="0"/>
              <a:t>some</a:t>
            </a:r>
            <a:r>
              <a:rPr kumimoji="1" lang="zh-CN" altLang="en-US" sz="1400" dirty="0"/>
              <a:t> </a:t>
            </a:r>
            <a:r>
              <a:rPr kumimoji="1" lang="en-US" altLang="zh-CN" sz="1400" dirty="0"/>
              <a:t>algorithms</a:t>
            </a:r>
            <a:r>
              <a:rPr kumimoji="1" lang="zh-CN" altLang="en-US" sz="1400" dirty="0"/>
              <a:t> </a:t>
            </a:r>
            <a:r>
              <a:rPr kumimoji="1" lang="en-US" altLang="zh-CN" sz="1400" dirty="0"/>
              <a:t>in</a:t>
            </a:r>
            <a:r>
              <a:rPr kumimoji="1" lang="zh-CN" altLang="en-US" sz="1400" dirty="0"/>
              <a:t> </a:t>
            </a:r>
            <a:r>
              <a:rPr kumimoji="1" lang="en-US" altLang="zh-CN" sz="1400" dirty="0"/>
              <a:t>different</a:t>
            </a:r>
            <a:r>
              <a:rPr kumimoji="1" lang="zh-CN" altLang="en-US" sz="1400" dirty="0"/>
              <a:t> </a:t>
            </a:r>
            <a:r>
              <a:rPr kumimoji="1" lang="en-US" altLang="zh-CN" sz="1400" dirty="0"/>
              <a:t>hardware</a:t>
            </a:r>
            <a:r>
              <a:rPr kumimoji="1" lang="zh-CN" altLang="en-US" sz="1400" dirty="0"/>
              <a:t> </a:t>
            </a:r>
            <a:r>
              <a:rPr kumimoji="1" lang="en-US" altLang="zh-CN" sz="1400" dirty="0"/>
              <a:t>may</a:t>
            </a:r>
            <a:r>
              <a:rPr kumimoji="1" lang="zh-CN" altLang="en-US" sz="1400" dirty="0"/>
              <a:t> </a:t>
            </a:r>
            <a:r>
              <a:rPr kumimoji="1" lang="en-US" altLang="zh-CN" sz="1400" dirty="0"/>
              <a:t>have</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energy</a:t>
            </a:r>
            <a:r>
              <a:rPr kumimoji="1" lang="zh-CN" altLang="en-US" sz="1400" dirty="0"/>
              <a:t> </a:t>
            </a:r>
            <a:r>
              <a:rPr kumimoji="1" lang="en-US" altLang="zh-CN" sz="1400" dirty="0"/>
              <a:t>consumption.</a:t>
            </a:r>
          </a:p>
        </p:txBody>
      </p:sp>
      <p:sp>
        <p:nvSpPr>
          <p:cNvPr id="2" name="文本框 1">
            <a:extLst>
              <a:ext uri="{FF2B5EF4-FFF2-40B4-BE49-F238E27FC236}">
                <a16:creationId xmlns:a16="http://schemas.microsoft.com/office/drawing/2014/main" id="{F2298F26-D259-A8E9-D2B6-C67C209BC581}"/>
              </a:ext>
            </a:extLst>
          </p:cNvPr>
          <p:cNvSpPr txBox="1"/>
          <p:nvPr/>
        </p:nvSpPr>
        <p:spPr>
          <a:xfrm>
            <a:off x="807710" y="4255124"/>
            <a:ext cx="6086666" cy="1815882"/>
          </a:xfrm>
          <a:prstGeom prst="rect">
            <a:avLst/>
          </a:prstGeom>
          <a:noFill/>
        </p:spPr>
        <p:txBody>
          <a:bodyPr wrap="none" rtlCol="0">
            <a:spAutoFit/>
          </a:bodyPr>
          <a:lstStyle/>
          <a:p>
            <a:r>
              <a:rPr kumimoji="1" lang="en-US" altLang="zh-CN" sz="1400" dirty="0"/>
              <a:t>Next step:</a:t>
            </a:r>
          </a:p>
          <a:p>
            <a:r>
              <a:rPr kumimoji="1" lang="en-US" altLang="zh-CN" sz="1400" dirty="0"/>
              <a:t>Try</a:t>
            </a:r>
            <a:r>
              <a:rPr kumimoji="1" lang="zh-CN" altLang="en-US" sz="1400" dirty="0"/>
              <a:t> </a:t>
            </a:r>
            <a:r>
              <a:rPr kumimoji="1" lang="en-US" altLang="zh-CN" sz="1400" dirty="0"/>
              <a:t>to</a:t>
            </a:r>
            <a:r>
              <a:rPr kumimoji="1" lang="zh-CN" altLang="en-US" sz="1400" dirty="0"/>
              <a:t> </a:t>
            </a:r>
            <a:r>
              <a:rPr kumimoji="1" lang="en-US" altLang="zh-CN" sz="1400" dirty="0"/>
              <a:t>find</a:t>
            </a:r>
            <a:r>
              <a:rPr kumimoji="1" lang="zh-CN" altLang="en-US" sz="1400" dirty="0"/>
              <a:t> </a:t>
            </a:r>
            <a:r>
              <a:rPr kumimoji="1" lang="en-US" altLang="zh-CN" sz="1400" dirty="0"/>
              <a:t>more</a:t>
            </a:r>
            <a:r>
              <a:rPr kumimoji="1" lang="zh-CN" altLang="en-US" sz="1400" dirty="0"/>
              <a:t> </a:t>
            </a:r>
            <a:r>
              <a:rPr kumimoji="1" lang="en-US" altLang="zh-CN" sz="1400" dirty="0"/>
              <a:t>KPIs</a:t>
            </a:r>
            <a:r>
              <a:rPr kumimoji="1" lang="zh-CN" altLang="en-US" sz="1400" dirty="0"/>
              <a:t> </a:t>
            </a:r>
            <a:r>
              <a:rPr kumimoji="1" lang="en-US" altLang="zh-CN" sz="1400" dirty="0"/>
              <a:t>for</a:t>
            </a:r>
            <a:r>
              <a:rPr kumimoji="1" lang="zh-CN" altLang="en-US" sz="1400" dirty="0"/>
              <a:t> </a:t>
            </a:r>
            <a:r>
              <a:rPr kumimoji="1" lang="en-US" altLang="zh-CN" sz="1400" dirty="0"/>
              <a:t>building</a:t>
            </a:r>
            <a:r>
              <a:rPr kumimoji="1" lang="zh-CN" altLang="en-US" sz="1400" dirty="0"/>
              <a:t> </a:t>
            </a:r>
            <a:r>
              <a:rPr kumimoji="1" lang="en-US" altLang="zh-CN" sz="1400" dirty="0"/>
              <a:t>a</a:t>
            </a:r>
            <a:r>
              <a:rPr kumimoji="1" lang="zh-CN" altLang="en-US" sz="1400" dirty="0"/>
              <a:t> </a:t>
            </a:r>
            <a:r>
              <a:rPr kumimoji="1" lang="en-US" altLang="zh-CN" sz="1400" dirty="0"/>
              <a:t>model</a:t>
            </a:r>
            <a:r>
              <a:rPr kumimoji="1" lang="zh-CN" altLang="en-US" sz="1400" dirty="0"/>
              <a:t> </a:t>
            </a:r>
            <a:r>
              <a:rPr kumimoji="1" lang="en-US" altLang="zh-CN" sz="1400" dirty="0"/>
              <a:t>to</a:t>
            </a:r>
            <a:r>
              <a:rPr kumimoji="1" lang="zh-CN" altLang="en-US" sz="1400" dirty="0"/>
              <a:t> </a:t>
            </a:r>
            <a:r>
              <a:rPr kumimoji="1" lang="en-US" altLang="zh-CN" sz="1400" dirty="0"/>
              <a:t>calculate</a:t>
            </a:r>
            <a:r>
              <a:rPr kumimoji="1" lang="zh-CN" altLang="en-US" sz="1400" dirty="0"/>
              <a:t> </a:t>
            </a:r>
            <a:r>
              <a:rPr kumimoji="1" lang="en-US" altLang="zh-CN" sz="1400" dirty="0"/>
              <a:t>energy</a:t>
            </a:r>
            <a:r>
              <a:rPr kumimoji="1" lang="zh-CN" altLang="en-US" sz="1400" dirty="0"/>
              <a:t> </a:t>
            </a:r>
            <a:r>
              <a:rPr kumimoji="1" lang="en-US" altLang="zh-CN" sz="1400" dirty="0"/>
              <a:t>consumption</a:t>
            </a:r>
          </a:p>
          <a:p>
            <a:pPr marL="800100" lvl="1" indent="-342900">
              <a:buAutoNum type="arabicPeriod"/>
            </a:pPr>
            <a:r>
              <a:rPr kumimoji="1" lang="en-US" altLang="zh-CN" sz="1400" dirty="0"/>
              <a:t>Number</a:t>
            </a:r>
            <a:r>
              <a:rPr kumimoji="1" lang="zh-CN" altLang="en-US" sz="1400" dirty="0"/>
              <a:t> </a:t>
            </a:r>
            <a:r>
              <a:rPr kumimoji="1" lang="en-US" altLang="zh-CN" sz="1400" dirty="0"/>
              <a:t>of</a:t>
            </a:r>
            <a:r>
              <a:rPr kumimoji="1" lang="zh-CN" altLang="en-US" sz="1400" dirty="0"/>
              <a:t> </a:t>
            </a:r>
            <a:r>
              <a:rPr kumimoji="1" lang="en-US" altLang="zh-CN" sz="1400" dirty="0"/>
              <a:t>Parameters</a:t>
            </a:r>
          </a:p>
          <a:p>
            <a:pPr marL="800100" lvl="1" indent="-342900">
              <a:buAutoNum type="arabicPeriod"/>
            </a:pPr>
            <a:r>
              <a:rPr kumimoji="1" lang="en-US" altLang="zh-CN" sz="1400" dirty="0"/>
              <a:t>MACs</a:t>
            </a:r>
          </a:p>
          <a:p>
            <a:pPr marL="800100" lvl="1" indent="-342900">
              <a:buFontTx/>
              <a:buAutoNum type="arabicPeriod"/>
            </a:pPr>
            <a:r>
              <a:rPr kumimoji="1" lang="en-US" altLang="zh-CN" sz="1400" dirty="0"/>
              <a:t>Computational parallelism</a:t>
            </a:r>
          </a:p>
          <a:p>
            <a:pPr marL="800100" lvl="1" indent="-342900">
              <a:buFontTx/>
              <a:buAutoNum type="arabicPeriod"/>
            </a:pPr>
            <a:r>
              <a:rPr kumimoji="1" lang="en-US" altLang="zh-CN" sz="1400" dirty="0"/>
              <a:t>Hardware Utilization</a:t>
            </a:r>
          </a:p>
          <a:p>
            <a:pPr marL="800100" lvl="1" indent="-342900">
              <a:buFontTx/>
              <a:buAutoNum type="arabicPeriod"/>
            </a:pPr>
            <a:r>
              <a:rPr kumimoji="1" lang="en-US" altLang="zh-CN" sz="1400" dirty="0"/>
              <a:t>Communication Overhead</a:t>
            </a:r>
          </a:p>
          <a:p>
            <a:pPr marL="800100" lvl="1" indent="-342900">
              <a:buFontTx/>
              <a:buAutoNum type="arabicPeriod"/>
            </a:pPr>
            <a:endParaRPr kumimoji="1" lang="en-US" altLang="zh-CN" sz="1400" dirty="0"/>
          </a:p>
        </p:txBody>
      </p:sp>
    </p:spTree>
    <p:extLst>
      <p:ext uri="{BB962C8B-B14F-4D97-AF65-F5344CB8AC3E}">
        <p14:creationId xmlns:p14="http://schemas.microsoft.com/office/powerpoint/2010/main" val="1899357220"/>
      </p:ext>
    </p:extLst>
  </p:cSld>
  <p:clrMapOvr>
    <a:masterClrMapping/>
  </p:clrMapOvr>
  <p:transition>
    <p:dissolv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7156</TotalTime>
  <Words>1249</Words>
  <Application>Microsoft Macintosh PowerPoint</Application>
  <PresentationFormat>宽屏</PresentationFormat>
  <Paragraphs>256</Paragraphs>
  <Slides>16</Slides>
  <Notes>15</Notes>
  <HiddenSlides>0</HiddenSlides>
  <MMClips>0</MMClips>
  <ScaleCrop>false</ScaleCrop>
  <HeadingPairs>
    <vt:vector size="8" baseType="variant">
      <vt:variant>
        <vt:lpstr>已用的字体</vt:lpstr>
      </vt:variant>
      <vt:variant>
        <vt:i4>4</vt:i4>
      </vt:variant>
      <vt:variant>
        <vt:lpstr>主题</vt:lpstr>
      </vt:variant>
      <vt:variant>
        <vt:i4>2</vt:i4>
      </vt:variant>
      <vt:variant>
        <vt:lpstr>嵌入 OLE 服务器</vt:lpstr>
      </vt:variant>
      <vt:variant>
        <vt:i4>1</vt:i4>
      </vt:variant>
      <vt:variant>
        <vt:lpstr>幻灯片标题</vt:lpstr>
      </vt:variant>
      <vt:variant>
        <vt:i4>16</vt:i4>
      </vt:variant>
    </vt:vector>
  </HeadingPairs>
  <TitlesOfParts>
    <vt:vector size="23" baseType="lpstr">
      <vt:lpstr>等线</vt:lpstr>
      <vt:lpstr>Arial</vt:lpstr>
      <vt:lpstr>Calibri</vt:lpstr>
      <vt:lpstr>Times New Roman</vt:lpstr>
      <vt:lpstr>主题5</vt:lpstr>
      <vt:lpstr>主题5</vt:lpstr>
      <vt:lpstr>think-cell Slide</vt:lpstr>
      <vt:lpstr>Analysis of the energy sustainability of Machine Learning algorithms</vt:lpstr>
      <vt:lpstr>Step</vt:lpstr>
      <vt:lpstr>Step1</vt:lpstr>
      <vt:lpstr>Step1</vt:lpstr>
      <vt:lpstr>Time consumption of each part of simulation(3060)</vt:lpstr>
      <vt:lpstr>Time consumption of each part of simulation(4090)</vt:lpstr>
      <vt:lpstr>Average time &amp; energy consumption, train &amp; test acc(3060)</vt:lpstr>
      <vt:lpstr>Average time &amp; energy consumption, train &amp; test acc(4090)</vt:lpstr>
      <vt:lpstr>Simulation result</vt:lpstr>
      <vt:lpstr>Step</vt:lpstr>
      <vt:lpstr>Step2</vt:lpstr>
      <vt:lpstr>Step2</vt:lpstr>
      <vt:lpstr>Scenario 1</vt:lpstr>
      <vt:lpstr>Scenario 2</vt:lpstr>
      <vt:lpstr>Scenario 3</vt:lpstr>
      <vt:lpstr>Thanks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YIN JUN</cp:lastModifiedBy>
  <cp:revision>166</cp:revision>
  <cp:lastPrinted>2018-09-29T16:00:00Z</cp:lastPrinted>
  <dcterms:created xsi:type="dcterms:W3CDTF">2018-09-29T16:00:00Z</dcterms:created>
  <dcterms:modified xsi:type="dcterms:W3CDTF">2024-03-18T20:26:15Z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2052-10.1.0.7520</vt:lpwstr>
  </property>
</Properties>
</file>